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6"/>
  </p:notesMasterIdLst>
  <p:sldIdLst>
    <p:sldId id="256" r:id="rId5"/>
    <p:sldId id="298" r:id="rId6"/>
    <p:sldId id="357" r:id="rId7"/>
    <p:sldId id="386" r:id="rId8"/>
    <p:sldId id="362" r:id="rId9"/>
    <p:sldId id="366" r:id="rId10"/>
    <p:sldId id="384" r:id="rId11"/>
    <p:sldId id="361" r:id="rId12"/>
    <p:sldId id="358" r:id="rId13"/>
    <p:sldId id="360" r:id="rId14"/>
    <p:sldId id="359" r:id="rId15"/>
    <p:sldId id="364" r:id="rId16"/>
    <p:sldId id="365" r:id="rId17"/>
    <p:sldId id="372" r:id="rId18"/>
    <p:sldId id="374" r:id="rId19"/>
    <p:sldId id="367" r:id="rId20"/>
    <p:sldId id="368" r:id="rId21"/>
    <p:sldId id="370" r:id="rId22"/>
    <p:sldId id="373" r:id="rId23"/>
    <p:sldId id="377" r:id="rId24"/>
    <p:sldId id="371" r:id="rId25"/>
    <p:sldId id="376" r:id="rId26"/>
    <p:sldId id="378" r:id="rId27"/>
    <p:sldId id="379" r:id="rId28"/>
    <p:sldId id="380" r:id="rId29"/>
    <p:sldId id="382" r:id="rId30"/>
    <p:sldId id="381" r:id="rId31"/>
    <p:sldId id="383" r:id="rId32"/>
    <p:sldId id="375" r:id="rId33"/>
    <p:sldId id="385" r:id="rId34"/>
    <p:sldId id="297" r:id="rId35"/>
  </p:sldIdLst>
  <p:sldSz cx="12192000" cy="6858000"/>
  <p:notesSz cx="6797675" cy="987425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434" userDrawn="1">
          <p15:clr>
            <a:srgbClr val="A4A3A4"/>
          </p15:clr>
        </p15:guide>
        <p15:guide id="2" pos="846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orotea Böhm" initials="DB" lastIdx="3" clrIdx="0">
    <p:extLst>
      <p:ext uri="{19B8F6BF-5375-455C-9EA6-DF929625EA0E}">
        <p15:presenceInfo xmlns:p15="http://schemas.microsoft.com/office/powerpoint/2012/main" userId="S::dorotea.boehm@siw.swiss::7801c4e6-7c1c-49ef-ac6c-f61a3d331c0d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9E7E7"/>
    <a:srgbClr val="1A5EAB"/>
    <a:srgbClr val="00B96F"/>
    <a:srgbClr val="A5A5A5"/>
    <a:srgbClr val="DFDDDD"/>
    <a:srgbClr val="EFEDED"/>
    <a:srgbClr val="00F290"/>
    <a:srgbClr val="0076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ABFCF23-3B69-468F-B69F-88F6DE6A72F2}" styleName="Mittlere Formatvorlage 1 - Akz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1068" autoAdjust="0"/>
  </p:normalViewPr>
  <p:slideViewPr>
    <p:cSldViewPr snapToGrid="0">
      <p:cViewPr varScale="1">
        <p:scale>
          <a:sx n="55" d="100"/>
          <a:sy n="55" d="100"/>
        </p:scale>
        <p:origin x="252" y="24"/>
      </p:cViewPr>
      <p:guideLst>
        <p:guide orient="horz" pos="1434"/>
        <p:guide pos="84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orotea Böhm" userId="S::dorotea.boehm@lernen.siw.swiss::cabcf631-da53-4a6d-84a3-e6f7c32ed5b9" providerId="AD" clId="Web-{C2F212E7-5A22-436C-AD22-6BA1A8C6CEB8}"/>
    <pc:docChg chg="delSld">
      <pc:chgData name="Dorotea Böhm" userId="S::dorotea.boehm@lernen.siw.swiss::cabcf631-da53-4a6d-84a3-e6f7c32ed5b9" providerId="AD" clId="Web-{C2F212E7-5A22-436C-AD22-6BA1A8C6CEB8}" dt="2020-06-28T17:47:43.620" v="0"/>
      <pc:docMkLst>
        <pc:docMk/>
      </pc:docMkLst>
      <pc:sldChg chg="del">
        <pc:chgData name="Dorotea Böhm" userId="S::dorotea.boehm@lernen.siw.swiss::cabcf631-da53-4a6d-84a3-e6f7c32ed5b9" providerId="AD" clId="Web-{C2F212E7-5A22-436C-AD22-6BA1A8C6CEB8}" dt="2020-06-28T17:47:43.620" v="0"/>
        <pc:sldMkLst>
          <pc:docMk/>
          <pc:sldMk cId="3816743465" sldId="298"/>
        </pc:sldMkLst>
      </pc:sldChg>
    </pc:docChg>
  </pc:docChgLst>
  <pc:docChgLst>
    <pc:chgData name="Dorotea Böhm" userId="cabcf631-da53-4a6d-84a3-e6f7c32ed5b9" providerId="ADAL" clId="{A520F34C-C50E-4930-85AE-9A8A24CC3397}"/>
    <pc:docChg chg="modSld">
      <pc:chgData name="Dorotea Böhm" userId="cabcf631-da53-4a6d-84a3-e6f7c32ed5b9" providerId="ADAL" clId="{A520F34C-C50E-4930-85AE-9A8A24CC3397}" dt="2021-08-22T12:26:37.465" v="0" actId="207"/>
      <pc:docMkLst>
        <pc:docMk/>
      </pc:docMkLst>
      <pc:sldChg chg="modSp mod">
        <pc:chgData name="Dorotea Böhm" userId="cabcf631-da53-4a6d-84a3-e6f7c32ed5b9" providerId="ADAL" clId="{A520F34C-C50E-4930-85AE-9A8A24CC3397}" dt="2021-08-22T12:26:37.465" v="0" actId="207"/>
        <pc:sldMkLst>
          <pc:docMk/>
          <pc:sldMk cId="3917269197" sldId="298"/>
        </pc:sldMkLst>
        <pc:spChg chg="mod">
          <ac:chgData name="Dorotea Böhm" userId="cabcf631-da53-4a6d-84a3-e6f7c32ed5b9" providerId="ADAL" clId="{A520F34C-C50E-4930-85AE-9A8A24CC3397}" dt="2021-08-22T12:26:37.465" v="0" actId="207"/>
          <ac:spMkLst>
            <pc:docMk/>
            <pc:sldMk cId="3917269197" sldId="298"/>
            <ac:spMk id="9" creationId="{EFDF1E7A-0A49-4C17-9497-6C8179E5EC75}"/>
          </ac:spMkLst>
        </pc:spChg>
      </pc:sldChg>
    </pc:docChg>
  </pc:docChgLst>
  <pc:docChgLst>
    <pc:chgData name="Dorotea Böhm" userId="cabcf631-da53-4a6d-84a3-e6f7c32ed5b9" providerId="ADAL" clId="{6581DDAA-A437-4016-B642-302C69B1F185}"/>
    <pc:docChg chg="undo custSel delSld modSld modMainMaster">
      <pc:chgData name="Dorotea Böhm" userId="cabcf631-da53-4a6d-84a3-e6f7c32ed5b9" providerId="ADAL" clId="{6581DDAA-A437-4016-B642-302C69B1F185}" dt="2020-06-28T08:07:29.834" v="1592" actId="1036"/>
      <pc:docMkLst>
        <pc:docMk/>
      </pc:docMkLst>
      <pc:sldChg chg="addSp delSp modSp mod">
        <pc:chgData name="Dorotea Böhm" userId="cabcf631-da53-4a6d-84a3-e6f7c32ed5b9" providerId="ADAL" clId="{6581DDAA-A437-4016-B642-302C69B1F185}" dt="2020-06-28T08:07:29.834" v="1592" actId="1036"/>
        <pc:sldMkLst>
          <pc:docMk/>
          <pc:sldMk cId="4244359794" sldId="256"/>
        </pc:sldMkLst>
        <pc:spChg chg="add del mod">
          <ac:chgData name="Dorotea Böhm" userId="cabcf631-da53-4a6d-84a3-e6f7c32ed5b9" providerId="ADAL" clId="{6581DDAA-A437-4016-B642-302C69B1F185}" dt="2020-06-26T13:01:56.979" v="1474" actId="478"/>
          <ac:spMkLst>
            <pc:docMk/>
            <pc:sldMk cId="4244359794" sldId="256"/>
            <ac:spMk id="2" creationId="{64C8CAAA-2971-4E84-B7D1-DCA4F78EE4D4}"/>
          </ac:spMkLst>
        </pc:spChg>
        <pc:spChg chg="del mod">
          <ac:chgData name="Dorotea Böhm" userId="cabcf631-da53-4a6d-84a3-e6f7c32ed5b9" providerId="ADAL" clId="{6581DDAA-A437-4016-B642-302C69B1F185}" dt="2020-06-26T12:17:47.794" v="839" actId="478"/>
          <ac:spMkLst>
            <pc:docMk/>
            <pc:sldMk cId="4244359794" sldId="256"/>
            <ac:spMk id="4" creationId="{00000000-0000-0000-0000-000000000000}"/>
          </ac:spMkLst>
        </pc:spChg>
        <pc:spChg chg="add del mod">
          <ac:chgData name="Dorotea Böhm" userId="cabcf631-da53-4a6d-84a3-e6f7c32ed5b9" providerId="ADAL" clId="{6581DDAA-A437-4016-B642-302C69B1F185}" dt="2020-06-26T13:01:30.495" v="1471" actId="478"/>
          <ac:spMkLst>
            <pc:docMk/>
            <pc:sldMk cId="4244359794" sldId="256"/>
            <ac:spMk id="5" creationId="{F0F3D0A9-6CAA-438A-AAC3-D590FF7D3AC2}"/>
          </ac:spMkLst>
        </pc:spChg>
        <pc:spChg chg="add del mod">
          <ac:chgData name="Dorotea Böhm" userId="cabcf631-da53-4a6d-84a3-e6f7c32ed5b9" providerId="ADAL" clId="{6581DDAA-A437-4016-B642-302C69B1F185}" dt="2020-06-26T12:17:49.554" v="840" actId="478"/>
          <ac:spMkLst>
            <pc:docMk/>
            <pc:sldMk cId="4244359794" sldId="256"/>
            <ac:spMk id="9" creationId="{6521B9D6-18DA-44DE-AC07-293DECE1D187}"/>
          </ac:spMkLst>
        </pc:spChg>
        <pc:spChg chg="add del mod">
          <ac:chgData name="Dorotea Böhm" userId="cabcf631-da53-4a6d-84a3-e6f7c32ed5b9" providerId="ADAL" clId="{6581DDAA-A437-4016-B642-302C69B1F185}" dt="2020-06-26T12:21:59.797" v="966" actId="478"/>
          <ac:spMkLst>
            <pc:docMk/>
            <pc:sldMk cId="4244359794" sldId="256"/>
            <ac:spMk id="11" creationId="{BB10C3DB-0B9C-4B7C-80C2-595414106F81}"/>
          </ac:spMkLst>
        </pc:spChg>
        <pc:spChg chg="add del mod">
          <ac:chgData name="Dorotea Böhm" userId="cabcf631-da53-4a6d-84a3-e6f7c32ed5b9" providerId="ADAL" clId="{6581DDAA-A437-4016-B642-302C69B1F185}" dt="2020-06-28T08:07:13.738" v="1583" actId="478"/>
          <ac:spMkLst>
            <pc:docMk/>
            <pc:sldMk cId="4244359794" sldId="256"/>
            <ac:spMk id="14" creationId="{ADAB7936-61E9-49F5-A2A1-849FDE6445D9}"/>
          </ac:spMkLst>
        </pc:spChg>
        <pc:spChg chg="add mod">
          <ac:chgData name="Dorotea Böhm" userId="cabcf631-da53-4a6d-84a3-e6f7c32ed5b9" providerId="ADAL" clId="{6581DDAA-A437-4016-B642-302C69B1F185}" dt="2020-06-26T13:00:19.210" v="1463" actId="113"/>
          <ac:spMkLst>
            <pc:docMk/>
            <pc:sldMk cId="4244359794" sldId="256"/>
            <ac:spMk id="20" creationId="{02B8D765-6CFF-4551-B091-13F2626B7A80}"/>
          </ac:spMkLst>
        </pc:spChg>
        <pc:spChg chg="add del mod">
          <ac:chgData name="Dorotea Böhm" userId="cabcf631-da53-4a6d-84a3-e6f7c32ed5b9" providerId="ADAL" clId="{6581DDAA-A437-4016-B642-302C69B1F185}" dt="2020-06-26T12:57:08.183" v="1290" actId="478"/>
          <ac:spMkLst>
            <pc:docMk/>
            <pc:sldMk cId="4244359794" sldId="256"/>
            <ac:spMk id="22" creationId="{77753C50-29BE-423C-9384-08FE5119412B}"/>
          </ac:spMkLst>
        </pc:spChg>
        <pc:spChg chg="add del mod">
          <ac:chgData name="Dorotea Böhm" userId="cabcf631-da53-4a6d-84a3-e6f7c32ed5b9" providerId="ADAL" clId="{6581DDAA-A437-4016-B642-302C69B1F185}" dt="2020-06-26T13:01:56.979" v="1474" actId="478"/>
          <ac:spMkLst>
            <pc:docMk/>
            <pc:sldMk cId="4244359794" sldId="256"/>
            <ac:spMk id="23" creationId="{020F58D0-2C30-4445-BF59-D0D56F47C472}"/>
          </ac:spMkLst>
        </pc:spChg>
        <pc:spChg chg="add mod ord">
          <ac:chgData name="Dorotea Böhm" userId="cabcf631-da53-4a6d-84a3-e6f7c32ed5b9" providerId="ADAL" clId="{6581DDAA-A437-4016-B642-302C69B1F185}" dt="2020-06-28T08:07:29.834" v="1592" actId="1036"/>
          <ac:spMkLst>
            <pc:docMk/>
            <pc:sldMk cId="4244359794" sldId="256"/>
            <ac:spMk id="26" creationId="{57FA6A04-ACCC-4560-9A22-7EDFD6243ED4}"/>
          </ac:spMkLst>
        </pc:spChg>
        <pc:grpChg chg="del">
          <ac:chgData name="Dorotea Böhm" userId="cabcf631-da53-4a6d-84a3-e6f7c32ed5b9" providerId="ADAL" clId="{6581DDAA-A437-4016-B642-302C69B1F185}" dt="2020-06-26T12:36:25.712" v="974" actId="478"/>
          <ac:grpSpMkLst>
            <pc:docMk/>
            <pc:sldMk cId="4244359794" sldId="256"/>
            <ac:grpSpMk id="6" creationId="{681B4B4D-4B05-4FD3-99DF-7B14FE730DC7}"/>
          </ac:grpSpMkLst>
        </pc:grpChg>
        <pc:grpChg chg="add mod">
          <ac:chgData name="Dorotea Böhm" userId="cabcf631-da53-4a6d-84a3-e6f7c32ed5b9" providerId="ADAL" clId="{6581DDAA-A437-4016-B642-302C69B1F185}" dt="2020-06-28T08:07:29.834" v="1592" actId="1036"/>
          <ac:grpSpMkLst>
            <pc:docMk/>
            <pc:sldMk cId="4244359794" sldId="256"/>
            <ac:grpSpMk id="31" creationId="{89F4C921-D825-489B-B005-1327C192B5CD}"/>
          </ac:grpSpMkLst>
        </pc:grpChg>
        <pc:grpChg chg="add mod">
          <ac:chgData name="Dorotea Böhm" userId="cabcf631-da53-4a6d-84a3-e6f7c32ed5b9" providerId="ADAL" clId="{6581DDAA-A437-4016-B642-302C69B1F185}" dt="2020-06-28T08:07:29.834" v="1592" actId="1036"/>
          <ac:grpSpMkLst>
            <pc:docMk/>
            <pc:sldMk cId="4244359794" sldId="256"/>
            <ac:grpSpMk id="32" creationId="{02AB8E98-FE52-4FD5-B055-C5E5A01D09E4}"/>
          </ac:grpSpMkLst>
        </pc:grpChg>
        <pc:picChg chg="add del mod">
          <ac:chgData name="Dorotea Böhm" userId="cabcf631-da53-4a6d-84a3-e6f7c32ed5b9" providerId="ADAL" clId="{6581DDAA-A437-4016-B642-302C69B1F185}" dt="2020-06-26T12:03:59.188" v="751" actId="478"/>
          <ac:picMkLst>
            <pc:docMk/>
            <pc:sldMk cId="4244359794" sldId="256"/>
            <ac:picMk id="3" creationId="{CC069331-629B-4C73-82DB-25D440D98247}"/>
          </ac:picMkLst>
        </pc:picChg>
        <pc:picChg chg="add del mod">
          <ac:chgData name="Dorotea Böhm" userId="cabcf631-da53-4a6d-84a3-e6f7c32ed5b9" providerId="ADAL" clId="{6581DDAA-A437-4016-B642-302C69B1F185}" dt="2020-06-26T12:37:04.697" v="977" actId="478"/>
          <ac:picMkLst>
            <pc:docMk/>
            <pc:sldMk cId="4244359794" sldId="256"/>
            <ac:picMk id="10" creationId="{0B8F9281-D061-4A05-9471-04350E56669D}"/>
          </ac:picMkLst>
        </pc:picChg>
        <pc:picChg chg="add del mod">
          <ac:chgData name="Dorotea Böhm" userId="cabcf631-da53-4a6d-84a3-e6f7c32ed5b9" providerId="ADAL" clId="{6581DDAA-A437-4016-B642-302C69B1F185}" dt="2020-06-26T12:41:30.001" v="1046" actId="478"/>
          <ac:picMkLst>
            <pc:docMk/>
            <pc:sldMk cId="4244359794" sldId="256"/>
            <ac:picMk id="12" creationId="{319F4E24-62DA-413C-A4B8-F5B1B41A418F}"/>
          </ac:picMkLst>
        </pc:picChg>
        <pc:picChg chg="add mod">
          <ac:chgData name="Dorotea Böhm" userId="cabcf631-da53-4a6d-84a3-e6f7c32ed5b9" providerId="ADAL" clId="{6581DDAA-A437-4016-B642-302C69B1F185}" dt="2020-06-28T08:07:29.834" v="1592" actId="1036"/>
          <ac:picMkLst>
            <pc:docMk/>
            <pc:sldMk cId="4244359794" sldId="256"/>
            <ac:picMk id="13" creationId="{EDB97E2A-EAFC-4C05-A9E8-8D633891CA25}"/>
          </ac:picMkLst>
        </pc:picChg>
        <pc:picChg chg="add mod">
          <ac:chgData name="Dorotea Böhm" userId="cabcf631-da53-4a6d-84a3-e6f7c32ed5b9" providerId="ADAL" clId="{6581DDAA-A437-4016-B642-302C69B1F185}" dt="2020-06-26T12:47:22.321" v="1134" actId="571"/>
          <ac:picMkLst>
            <pc:docMk/>
            <pc:sldMk cId="4244359794" sldId="256"/>
            <ac:picMk id="18" creationId="{EB47328B-1D48-460A-B8D1-BB2469B3E280}"/>
          </ac:picMkLst>
        </pc:picChg>
        <pc:picChg chg="add del mod">
          <ac:chgData name="Dorotea Böhm" userId="cabcf631-da53-4a6d-84a3-e6f7c32ed5b9" providerId="ADAL" clId="{6581DDAA-A437-4016-B642-302C69B1F185}" dt="2020-06-28T08:03:58.323" v="1535" actId="478"/>
          <ac:picMkLst>
            <pc:docMk/>
            <pc:sldMk cId="4244359794" sldId="256"/>
            <ac:picMk id="25" creationId="{3E14388E-CF00-402A-8694-05A3A0967B6E}"/>
          </ac:picMkLst>
        </pc:picChg>
        <pc:picChg chg="add mod ord">
          <ac:chgData name="Dorotea Böhm" userId="cabcf631-da53-4a6d-84a3-e6f7c32ed5b9" providerId="ADAL" clId="{6581DDAA-A437-4016-B642-302C69B1F185}" dt="2020-06-28T08:07:29.834" v="1592" actId="1036"/>
          <ac:picMkLst>
            <pc:docMk/>
            <pc:sldMk cId="4244359794" sldId="256"/>
            <ac:picMk id="28" creationId="{53D86191-68B4-45CB-89C6-7C40E724B800}"/>
          </ac:picMkLst>
        </pc:picChg>
        <pc:picChg chg="add mod">
          <ac:chgData name="Dorotea Böhm" userId="cabcf631-da53-4a6d-84a3-e6f7c32ed5b9" providerId="ADAL" clId="{6581DDAA-A437-4016-B642-302C69B1F185}" dt="2020-06-28T08:07:29.834" v="1592" actId="1036"/>
          <ac:picMkLst>
            <pc:docMk/>
            <pc:sldMk cId="4244359794" sldId="256"/>
            <ac:picMk id="30" creationId="{A000696F-EFE0-4909-8CAC-942F5E39670F}"/>
          </ac:picMkLst>
        </pc:picChg>
        <pc:cxnChg chg="add mod ord">
          <ac:chgData name="Dorotea Böhm" userId="cabcf631-da53-4a6d-84a3-e6f7c32ed5b9" providerId="ADAL" clId="{6581DDAA-A437-4016-B642-302C69B1F185}" dt="2020-06-26T12:58:11.182" v="1350" actId="1076"/>
          <ac:cxnSpMkLst>
            <pc:docMk/>
            <pc:sldMk cId="4244359794" sldId="256"/>
            <ac:cxnSpMk id="16" creationId="{65B27B77-9346-4F17-85B9-C76CA10E3A72}"/>
          </ac:cxnSpMkLst>
        </pc:cxnChg>
        <pc:cxnChg chg="add mod">
          <ac:chgData name="Dorotea Böhm" userId="cabcf631-da53-4a6d-84a3-e6f7c32ed5b9" providerId="ADAL" clId="{6581DDAA-A437-4016-B642-302C69B1F185}" dt="2020-06-26T13:01:08.732" v="1468" actId="1036"/>
          <ac:cxnSpMkLst>
            <pc:docMk/>
            <pc:sldMk cId="4244359794" sldId="256"/>
            <ac:cxnSpMk id="19" creationId="{A02E449B-9A48-482D-AEEE-E73896E1A402}"/>
          </ac:cxnSpMkLst>
        </pc:cxnChg>
      </pc:sldChg>
      <pc:sldChg chg="addSp delSp modSp mod modAnim">
        <pc:chgData name="Dorotea Böhm" userId="cabcf631-da53-4a6d-84a3-e6f7c32ed5b9" providerId="ADAL" clId="{6581DDAA-A437-4016-B642-302C69B1F185}" dt="2020-06-26T12:52:46.321" v="1219" actId="164"/>
        <pc:sldMkLst>
          <pc:docMk/>
          <pc:sldMk cId="1286906577" sldId="257"/>
        </pc:sldMkLst>
        <pc:spChg chg="mod">
          <ac:chgData name="Dorotea Böhm" userId="cabcf631-da53-4a6d-84a3-e6f7c32ed5b9" providerId="ADAL" clId="{6581DDAA-A437-4016-B642-302C69B1F185}" dt="2020-06-26T11:57:55.247" v="546" actId="20577"/>
          <ac:spMkLst>
            <pc:docMk/>
            <pc:sldMk cId="1286906577" sldId="257"/>
            <ac:spMk id="20" creationId="{12341FE7-DEF2-45D2-89AF-8B1174B1E0AD}"/>
          </ac:spMkLst>
        </pc:spChg>
        <pc:spChg chg="mod">
          <ac:chgData name="Dorotea Böhm" userId="cabcf631-da53-4a6d-84a3-e6f7c32ed5b9" providerId="ADAL" clId="{6581DDAA-A437-4016-B642-302C69B1F185}" dt="2020-06-26T11:44:38.282" v="67" actId="6549"/>
          <ac:spMkLst>
            <pc:docMk/>
            <pc:sldMk cId="1286906577" sldId="257"/>
            <ac:spMk id="22" creationId="{AB1B2055-9C3B-4077-8F8D-09765844FFAC}"/>
          </ac:spMkLst>
        </pc:spChg>
        <pc:spChg chg="mod">
          <ac:chgData name="Dorotea Böhm" userId="cabcf631-da53-4a6d-84a3-e6f7c32ed5b9" providerId="ADAL" clId="{6581DDAA-A437-4016-B642-302C69B1F185}" dt="2020-06-26T12:52:46.321" v="1219" actId="164"/>
          <ac:spMkLst>
            <pc:docMk/>
            <pc:sldMk cId="1286906577" sldId="257"/>
            <ac:spMk id="25" creationId="{8CC947AD-32B2-4D7A-98C0-9539BA0DEBF8}"/>
          </ac:spMkLst>
        </pc:spChg>
        <pc:spChg chg="mod">
          <ac:chgData name="Dorotea Böhm" userId="cabcf631-da53-4a6d-84a3-e6f7c32ed5b9" providerId="ADAL" clId="{6581DDAA-A437-4016-B642-302C69B1F185}" dt="2020-06-26T11:57:46.764" v="540" actId="571"/>
          <ac:spMkLst>
            <pc:docMk/>
            <pc:sldMk cId="1286906577" sldId="257"/>
            <ac:spMk id="27" creationId="{366215CE-E712-4C6F-A28D-48EB216565E5}"/>
          </ac:spMkLst>
        </pc:spChg>
        <pc:spChg chg="mod">
          <ac:chgData name="Dorotea Böhm" userId="cabcf631-da53-4a6d-84a3-e6f7c32ed5b9" providerId="ADAL" clId="{6581DDAA-A437-4016-B642-302C69B1F185}" dt="2020-06-26T12:52:46.321" v="1219" actId="164"/>
          <ac:spMkLst>
            <pc:docMk/>
            <pc:sldMk cId="1286906577" sldId="257"/>
            <ac:spMk id="29" creationId="{55998A45-6201-4C83-A6E1-074BD878E99D}"/>
          </ac:spMkLst>
        </pc:spChg>
        <pc:spChg chg="mod">
          <ac:chgData name="Dorotea Böhm" userId="cabcf631-da53-4a6d-84a3-e6f7c32ed5b9" providerId="ADAL" clId="{6581DDAA-A437-4016-B642-302C69B1F185}" dt="2020-06-26T12:52:46.321" v="1219" actId="164"/>
          <ac:spMkLst>
            <pc:docMk/>
            <pc:sldMk cId="1286906577" sldId="257"/>
            <ac:spMk id="30" creationId="{4846E8D9-54EF-4A78-97C2-D5AE2E6AB1C7}"/>
          </ac:spMkLst>
        </pc:spChg>
        <pc:spChg chg="mod">
          <ac:chgData name="Dorotea Böhm" userId="cabcf631-da53-4a6d-84a3-e6f7c32ed5b9" providerId="ADAL" clId="{6581DDAA-A437-4016-B642-302C69B1F185}" dt="2020-06-26T11:44:50.053" v="69" actId="6549"/>
          <ac:spMkLst>
            <pc:docMk/>
            <pc:sldMk cId="1286906577" sldId="257"/>
            <ac:spMk id="39" creationId="{2728C5F5-72E6-425D-B1A8-ACC2FB473F40}"/>
          </ac:spMkLst>
        </pc:spChg>
        <pc:spChg chg="mod">
          <ac:chgData name="Dorotea Böhm" userId="cabcf631-da53-4a6d-84a3-e6f7c32ed5b9" providerId="ADAL" clId="{6581DDAA-A437-4016-B642-302C69B1F185}" dt="2020-06-26T11:44:53.785" v="70" actId="20577"/>
          <ac:spMkLst>
            <pc:docMk/>
            <pc:sldMk cId="1286906577" sldId="257"/>
            <ac:spMk id="42" creationId="{0315862A-8062-4FC6-BB8F-8A380EEA1BC8}"/>
          </ac:spMkLst>
        </pc:spChg>
        <pc:spChg chg="mod">
          <ac:chgData name="Dorotea Böhm" userId="cabcf631-da53-4a6d-84a3-e6f7c32ed5b9" providerId="ADAL" clId="{6581DDAA-A437-4016-B642-302C69B1F185}" dt="2020-06-26T11:44:57.737" v="71" actId="6549"/>
          <ac:spMkLst>
            <pc:docMk/>
            <pc:sldMk cId="1286906577" sldId="257"/>
            <ac:spMk id="45" creationId="{AE39C780-E60A-4CD8-A7AD-E7C939E122DA}"/>
          </ac:spMkLst>
        </pc:spChg>
        <pc:grpChg chg="add mod">
          <ac:chgData name="Dorotea Böhm" userId="cabcf631-da53-4a6d-84a3-e6f7c32ed5b9" providerId="ADAL" clId="{6581DDAA-A437-4016-B642-302C69B1F185}" dt="2020-06-26T12:52:46.321" v="1219" actId="164"/>
          <ac:grpSpMkLst>
            <pc:docMk/>
            <pc:sldMk cId="1286906577" sldId="257"/>
            <ac:grpSpMk id="2" creationId="{CBC34A5F-F0C2-431E-8884-79DCDE3B47A7}"/>
          </ac:grpSpMkLst>
        </pc:grpChg>
        <pc:grpChg chg="mod">
          <ac:chgData name="Dorotea Böhm" userId="cabcf631-da53-4a6d-84a3-e6f7c32ed5b9" providerId="ADAL" clId="{6581DDAA-A437-4016-B642-302C69B1F185}" dt="2020-06-26T11:48:36.892" v="232" actId="1076"/>
          <ac:grpSpMkLst>
            <pc:docMk/>
            <pc:sldMk cId="1286906577" sldId="257"/>
            <ac:grpSpMk id="3" creationId="{2180C67E-6C0C-4224-AAC3-3790B8979DCE}"/>
          </ac:grpSpMkLst>
        </pc:grpChg>
        <pc:grpChg chg="add mod">
          <ac:chgData name="Dorotea Böhm" userId="cabcf631-da53-4a6d-84a3-e6f7c32ed5b9" providerId="ADAL" clId="{6581DDAA-A437-4016-B642-302C69B1F185}" dt="2020-06-26T12:52:46.321" v="1219" actId="164"/>
          <ac:grpSpMkLst>
            <pc:docMk/>
            <pc:sldMk cId="1286906577" sldId="257"/>
            <ac:grpSpMk id="23" creationId="{B31B0E9C-7E9C-4211-9126-B90F409D57E4}"/>
          </ac:grpSpMkLst>
        </pc:grpChg>
        <pc:grpChg chg="add mod">
          <ac:chgData name="Dorotea Böhm" userId="cabcf631-da53-4a6d-84a3-e6f7c32ed5b9" providerId="ADAL" clId="{6581DDAA-A437-4016-B642-302C69B1F185}" dt="2020-06-26T11:57:46.764" v="540" actId="571"/>
          <ac:grpSpMkLst>
            <pc:docMk/>
            <pc:sldMk cId="1286906577" sldId="257"/>
            <ac:grpSpMk id="26" creationId="{60D1A9FA-31AB-4D81-9897-66B4F8971F70}"/>
          </ac:grpSpMkLst>
        </pc:grpChg>
        <pc:grpChg chg="mod">
          <ac:chgData name="Dorotea Böhm" userId="cabcf631-da53-4a6d-84a3-e6f7c32ed5b9" providerId="ADAL" clId="{6581DDAA-A437-4016-B642-302C69B1F185}" dt="2020-06-26T11:45:45.436" v="125" actId="1035"/>
          <ac:grpSpMkLst>
            <pc:docMk/>
            <pc:sldMk cId="1286906577" sldId="257"/>
            <ac:grpSpMk id="32" creationId="{6D28B17B-4276-4F95-A52D-C34FEA04DE54}"/>
          </ac:grpSpMkLst>
        </pc:grpChg>
        <pc:grpChg chg="mod">
          <ac:chgData name="Dorotea Böhm" userId="cabcf631-da53-4a6d-84a3-e6f7c32ed5b9" providerId="ADAL" clId="{6581DDAA-A437-4016-B642-302C69B1F185}" dt="2020-06-26T11:45:11.077" v="79" actId="1035"/>
          <ac:grpSpMkLst>
            <pc:docMk/>
            <pc:sldMk cId="1286906577" sldId="257"/>
            <ac:grpSpMk id="38" creationId="{03E245FA-AC17-42D2-A5A9-918C8592A983}"/>
          </ac:grpSpMkLst>
        </pc:grpChg>
        <pc:grpChg chg="mod">
          <ac:chgData name="Dorotea Böhm" userId="cabcf631-da53-4a6d-84a3-e6f7c32ed5b9" providerId="ADAL" clId="{6581DDAA-A437-4016-B642-302C69B1F185}" dt="2020-06-26T11:45:53.490" v="151" actId="1036"/>
          <ac:grpSpMkLst>
            <pc:docMk/>
            <pc:sldMk cId="1286906577" sldId="257"/>
            <ac:grpSpMk id="41" creationId="{FB629968-AD80-41E1-9105-6B6C089CE5EA}"/>
          </ac:grpSpMkLst>
        </pc:grpChg>
        <pc:grpChg chg="mod">
          <ac:chgData name="Dorotea Böhm" userId="cabcf631-da53-4a6d-84a3-e6f7c32ed5b9" providerId="ADAL" clId="{6581DDAA-A437-4016-B642-302C69B1F185}" dt="2020-06-26T11:46:00.253" v="177" actId="1035"/>
          <ac:grpSpMkLst>
            <pc:docMk/>
            <pc:sldMk cId="1286906577" sldId="257"/>
            <ac:grpSpMk id="44" creationId="{05E35968-BD07-411E-832E-BFD7ECE49621}"/>
          </ac:grpSpMkLst>
        </pc:grpChg>
        <pc:picChg chg="mod">
          <ac:chgData name="Dorotea Böhm" userId="cabcf631-da53-4a6d-84a3-e6f7c32ed5b9" providerId="ADAL" clId="{6581DDAA-A437-4016-B642-302C69B1F185}" dt="2020-06-26T12:52:46.321" v="1219" actId="164"/>
          <ac:picMkLst>
            <pc:docMk/>
            <pc:sldMk cId="1286906577" sldId="257"/>
            <ac:picMk id="24" creationId="{718B9E9F-A4A6-4B23-BCB5-C37EF3450BBD}"/>
          </ac:picMkLst>
        </pc:picChg>
        <pc:picChg chg="mod">
          <ac:chgData name="Dorotea Böhm" userId="cabcf631-da53-4a6d-84a3-e6f7c32ed5b9" providerId="ADAL" clId="{6581DDAA-A437-4016-B642-302C69B1F185}" dt="2020-06-26T11:57:46.764" v="540" actId="571"/>
          <ac:picMkLst>
            <pc:docMk/>
            <pc:sldMk cId="1286906577" sldId="257"/>
            <ac:picMk id="28" creationId="{5EFB446A-97D4-4F51-AC22-71132FB97BB7}"/>
          </ac:picMkLst>
        </pc:picChg>
        <pc:picChg chg="del">
          <ac:chgData name="Dorotea Böhm" userId="cabcf631-da53-4a6d-84a3-e6f7c32ed5b9" providerId="ADAL" clId="{6581DDAA-A437-4016-B642-302C69B1F185}" dt="2020-06-26T11:46:56.349" v="185" actId="478"/>
          <ac:picMkLst>
            <pc:docMk/>
            <pc:sldMk cId="1286906577" sldId="257"/>
            <ac:picMk id="31" creationId="{A83C28DC-EDC7-46B5-B31A-544191EEA336}"/>
          </ac:picMkLst>
        </pc:picChg>
      </pc:sldChg>
      <pc:sldChg chg="addSp delSp modSp mod">
        <pc:chgData name="Dorotea Böhm" userId="cabcf631-da53-4a6d-84a3-e6f7c32ed5b9" providerId="ADAL" clId="{6581DDAA-A437-4016-B642-302C69B1F185}" dt="2020-06-26T11:53:09.896" v="336"/>
        <pc:sldMkLst>
          <pc:docMk/>
          <pc:sldMk cId="1517114049" sldId="262"/>
        </pc:sldMkLst>
        <pc:spChg chg="mod">
          <ac:chgData name="Dorotea Böhm" userId="cabcf631-da53-4a6d-84a3-e6f7c32ed5b9" providerId="ADAL" clId="{6581DDAA-A437-4016-B642-302C69B1F185}" dt="2020-06-26T11:52:23.896" v="330" actId="20577"/>
          <ac:spMkLst>
            <pc:docMk/>
            <pc:sldMk cId="1517114049" sldId="262"/>
            <ac:spMk id="5" creationId="{5A82BDA3-EABB-407C-BFD8-231581B4203C}"/>
          </ac:spMkLst>
        </pc:spChg>
        <pc:spChg chg="mod">
          <ac:chgData name="Dorotea Böhm" userId="cabcf631-da53-4a6d-84a3-e6f7c32ed5b9" providerId="ADAL" clId="{6581DDAA-A437-4016-B642-302C69B1F185}" dt="2020-06-26T11:52:37.413" v="332" actId="20577"/>
          <ac:spMkLst>
            <pc:docMk/>
            <pc:sldMk cId="1517114049" sldId="262"/>
            <ac:spMk id="15" creationId="{1453B30D-9F1C-475D-899D-B0C84384D39D}"/>
          </ac:spMkLst>
        </pc:spChg>
        <pc:spChg chg="mod">
          <ac:chgData name="Dorotea Böhm" userId="cabcf631-da53-4a6d-84a3-e6f7c32ed5b9" providerId="ADAL" clId="{6581DDAA-A437-4016-B642-302C69B1F185}" dt="2020-06-26T11:53:09.896" v="336"/>
          <ac:spMkLst>
            <pc:docMk/>
            <pc:sldMk cId="1517114049" sldId="262"/>
            <ac:spMk id="19" creationId="{28549865-4E9B-43E4-9EF1-5695B34DE8D4}"/>
          </ac:spMkLst>
        </pc:spChg>
        <pc:grpChg chg="del">
          <ac:chgData name="Dorotea Böhm" userId="cabcf631-da53-4a6d-84a3-e6f7c32ed5b9" providerId="ADAL" clId="{6581DDAA-A437-4016-B642-302C69B1F185}" dt="2020-06-26T11:53:08.649" v="335" actId="478"/>
          <ac:grpSpMkLst>
            <pc:docMk/>
            <pc:sldMk cId="1517114049" sldId="262"/>
            <ac:grpSpMk id="3" creationId="{532FA8AC-18D3-4CCF-85BE-3DACB6B341F3}"/>
          </ac:grpSpMkLst>
        </pc:grpChg>
        <pc:grpChg chg="add mod">
          <ac:chgData name="Dorotea Böhm" userId="cabcf631-da53-4a6d-84a3-e6f7c32ed5b9" providerId="ADAL" clId="{6581DDAA-A437-4016-B642-302C69B1F185}" dt="2020-06-26T11:53:09.896" v="336"/>
          <ac:grpSpMkLst>
            <pc:docMk/>
            <pc:sldMk cId="1517114049" sldId="262"/>
            <ac:grpSpMk id="14" creationId="{233AB539-E924-4AF5-9761-30678CD5F76C}"/>
          </ac:grpSpMkLst>
        </pc:grpChg>
        <pc:picChg chg="mod">
          <ac:chgData name="Dorotea Böhm" userId="cabcf631-da53-4a6d-84a3-e6f7c32ed5b9" providerId="ADAL" clId="{6581DDAA-A437-4016-B642-302C69B1F185}" dt="2020-06-26T11:53:09.896" v="336"/>
          <ac:picMkLst>
            <pc:docMk/>
            <pc:sldMk cId="1517114049" sldId="262"/>
            <ac:picMk id="16" creationId="{224F044A-8C82-4B56-B304-7290D8B186D7}"/>
          </ac:picMkLst>
        </pc:picChg>
      </pc:sldChg>
      <pc:sldChg chg="addSp delSp modSp mod modAnim">
        <pc:chgData name="Dorotea Böhm" userId="cabcf631-da53-4a6d-84a3-e6f7c32ed5b9" providerId="ADAL" clId="{6581DDAA-A437-4016-B642-302C69B1F185}" dt="2020-06-26T13:03:18.487" v="1475" actId="255"/>
        <pc:sldMkLst>
          <pc:docMk/>
          <pc:sldMk cId="2366924457" sldId="276"/>
        </pc:sldMkLst>
        <pc:spChg chg="mod">
          <ac:chgData name="Dorotea Böhm" userId="cabcf631-da53-4a6d-84a3-e6f7c32ed5b9" providerId="ADAL" clId="{6581DDAA-A437-4016-B642-302C69B1F185}" dt="2020-06-26T13:03:18.487" v="1475" actId="255"/>
          <ac:spMkLst>
            <pc:docMk/>
            <pc:sldMk cId="2366924457" sldId="276"/>
            <ac:spMk id="2" creationId="{F2007E35-24E6-4B5E-A455-F79D2D9530FD}"/>
          </ac:spMkLst>
        </pc:spChg>
        <pc:spChg chg="mod">
          <ac:chgData name="Dorotea Böhm" userId="cabcf631-da53-4a6d-84a3-e6f7c32ed5b9" providerId="ADAL" clId="{6581DDAA-A437-4016-B642-302C69B1F185}" dt="2020-06-26T11:52:59.422" v="333"/>
          <ac:spMkLst>
            <pc:docMk/>
            <pc:sldMk cId="2366924457" sldId="276"/>
            <ac:spMk id="10" creationId="{21BC6504-2E7E-49E5-A435-A541EFAAA223}"/>
          </ac:spMkLst>
        </pc:spChg>
        <pc:spChg chg="mod">
          <ac:chgData name="Dorotea Böhm" userId="cabcf631-da53-4a6d-84a3-e6f7c32ed5b9" providerId="ADAL" clId="{6581DDAA-A437-4016-B642-302C69B1F185}" dt="2020-06-26T11:46:33.582" v="183" actId="5793"/>
          <ac:spMkLst>
            <pc:docMk/>
            <pc:sldMk cId="2366924457" sldId="276"/>
            <ac:spMk id="29" creationId="{55998A45-6201-4C83-A6E1-074BD878E99D}"/>
          </ac:spMkLst>
        </pc:spChg>
        <pc:grpChg chg="add mod">
          <ac:chgData name="Dorotea Böhm" userId="cabcf631-da53-4a6d-84a3-e6f7c32ed5b9" providerId="ADAL" clId="{6581DDAA-A437-4016-B642-302C69B1F185}" dt="2020-06-26T11:52:59.422" v="333"/>
          <ac:grpSpMkLst>
            <pc:docMk/>
            <pc:sldMk cId="2366924457" sldId="276"/>
            <ac:grpSpMk id="8" creationId="{871212D7-B611-4B7E-BF2A-65BAB829B334}"/>
          </ac:grpSpMkLst>
        </pc:grpChg>
        <pc:picChg chg="mod">
          <ac:chgData name="Dorotea Böhm" userId="cabcf631-da53-4a6d-84a3-e6f7c32ed5b9" providerId="ADAL" clId="{6581DDAA-A437-4016-B642-302C69B1F185}" dt="2020-06-26T11:52:59.422" v="333"/>
          <ac:picMkLst>
            <pc:docMk/>
            <pc:sldMk cId="2366924457" sldId="276"/>
            <ac:picMk id="9" creationId="{16BDE490-5278-46F1-B83E-B8178B0DA2CA}"/>
          </ac:picMkLst>
        </pc:picChg>
        <pc:picChg chg="del">
          <ac:chgData name="Dorotea Böhm" userId="cabcf631-da53-4a6d-84a3-e6f7c32ed5b9" providerId="ADAL" clId="{6581DDAA-A437-4016-B642-302C69B1F185}" dt="2020-06-26T11:53:01.739" v="334" actId="478"/>
          <ac:picMkLst>
            <pc:docMk/>
            <pc:sldMk cId="2366924457" sldId="276"/>
            <ac:picMk id="31" creationId="{A83C28DC-EDC7-46B5-B31A-544191EEA336}"/>
          </ac:picMkLst>
        </pc:picChg>
      </pc:sldChg>
      <pc:sldChg chg="del">
        <pc:chgData name="Dorotea Böhm" userId="cabcf631-da53-4a6d-84a3-e6f7c32ed5b9" providerId="ADAL" clId="{6581DDAA-A437-4016-B642-302C69B1F185}" dt="2020-06-26T11:54:00.740" v="358" actId="47"/>
        <pc:sldMkLst>
          <pc:docMk/>
          <pc:sldMk cId="3155330879" sldId="278"/>
        </pc:sldMkLst>
      </pc:sldChg>
      <pc:sldChg chg="addSp delSp modSp del mod">
        <pc:chgData name="Dorotea Böhm" userId="cabcf631-da53-4a6d-84a3-e6f7c32ed5b9" providerId="ADAL" clId="{6581DDAA-A437-4016-B642-302C69B1F185}" dt="2020-06-26T11:55:19.870" v="413" actId="47"/>
        <pc:sldMkLst>
          <pc:docMk/>
          <pc:sldMk cId="1878494669" sldId="289"/>
        </pc:sldMkLst>
        <pc:spChg chg="mod">
          <ac:chgData name="Dorotea Böhm" userId="cabcf631-da53-4a6d-84a3-e6f7c32ed5b9" providerId="ADAL" clId="{6581DDAA-A437-4016-B642-302C69B1F185}" dt="2020-06-26T11:53:20.934" v="341" actId="20577"/>
          <ac:spMkLst>
            <pc:docMk/>
            <pc:sldMk cId="1878494669" sldId="289"/>
            <ac:spMk id="5" creationId="{5A82BDA3-EABB-407C-BFD8-231581B4203C}"/>
          </ac:spMkLst>
        </pc:spChg>
        <pc:spChg chg="mod">
          <ac:chgData name="Dorotea Böhm" userId="cabcf631-da53-4a6d-84a3-e6f7c32ed5b9" providerId="ADAL" clId="{6581DDAA-A437-4016-B642-302C69B1F185}" dt="2020-06-26T11:53:29.359" v="353" actId="20577"/>
          <ac:spMkLst>
            <pc:docMk/>
            <pc:sldMk cId="1878494669" sldId="289"/>
            <ac:spMk id="6" creationId="{7ECCC17A-778C-4653-8B72-D0A515510282}"/>
          </ac:spMkLst>
        </pc:spChg>
        <pc:spChg chg="mod">
          <ac:chgData name="Dorotea Böhm" userId="cabcf631-da53-4a6d-84a3-e6f7c32ed5b9" providerId="ADAL" clId="{6581DDAA-A437-4016-B642-302C69B1F185}" dt="2020-06-26T11:53:32.741" v="354"/>
          <ac:spMkLst>
            <pc:docMk/>
            <pc:sldMk cId="1878494669" sldId="289"/>
            <ac:spMk id="16" creationId="{E2ED4B01-94D3-44D4-B46D-301954C04557}"/>
          </ac:spMkLst>
        </pc:spChg>
        <pc:spChg chg="mod">
          <ac:chgData name="Dorotea Böhm" userId="cabcf631-da53-4a6d-84a3-e6f7c32ed5b9" providerId="ADAL" clId="{6581DDAA-A437-4016-B642-302C69B1F185}" dt="2020-06-26T11:53:37.549" v="357"/>
          <ac:spMkLst>
            <pc:docMk/>
            <pc:sldMk cId="1878494669" sldId="289"/>
            <ac:spMk id="19" creationId="{DCD8AD08-4BC1-4CA6-AE6B-9B5951487F44}"/>
          </ac:spMkLst>
        </pc:spChg>
        <pc:grpChg chg="add del mod">
          <ac:chgData name="Dorotea Böhm" userId="cabcf631-da53-4a6d-84a3-e6f7c32ed5b9" providerId="ADAL" clId="{6581DDAA-A437-4016-B642-302C69B1F185}" dt="2020-06-26T11:53:35.604" v="355"/>
          <ac:grpSpMkLst>
            <pc:docMk/>
            <pc:sldMk cId="1878494669" sldId="289"/>
            <ac:grpSpMk id="14" creationId="{4495FE29-1827-4C04-9E3E-848A8948863C}"/>
          </ac:grpSpMkLst>
        </pc:grpChg>
        <pc:grpChg chg="add del mod">
          <ac:chgData name="Dorotea Böhm" userId="cabcf631-da53-4a6d-84a3-e6f7c32ed5b9" providerId="ADAL" clId="{6581DDAA-A437-4016-B642-302C69B1F185}" dt="2020-06-26T11:55:12.401" v="412" actId="478"/>
          <ac:grpSpMkLst>
            <pc:docMk/>
            <pc:sldMk cId="1878494669" sldId="289"/>
            <ac:grpSpMk id="17" creationId="{A55D92C3-4BA0-44C0-BB29-FB93EFA03764}"/>
          </ac:grpSpMkLst>
        </pc:grpChg>
        <pc:picChg chg="del">
          <ac:chgData name="Dorotea Böhm" userId="cabcf631-da53-4a6d-84a3-e6f7c32ed5b9" providerId="ADAL" clId="{6581DDAA-A437-4016-B642-302C69B1F185}" dt="2020-06-26T11:53:36.822" v="356" actId="478"/>
          <ac:picMkLst>
            <pc:docMk/>
            <pc:sldMk cId="1878494669" sldId="289"/>
            <ac:picMk id="13" creationId="{4E07BB3D-A584-4938-9DCB-4C4A506A3B09}"/>
          </ac:picMkLst>
        </pc:picChg>
        <pc:picChg chg="mod">
          <ac:chgData name="Dorotea Böhm" userId="cabcf631-da53-4a6d-84a3-e6f7c32ed5b9" providerId="ADAL" clId="{6581DDAA-A437-4016-B642-302C69B1F185}" dt="2020-06-26T11:53:32.741" v="354"/>
          <ac:picMkLst>
            <pc:docMk/>
            <pc:sldMk cId="1878494669" sldId="289"/>
            <ac:picMk id="15" creationId="{D219E48D-282C-4B4A-8B2D-89F0BBBFB975}"/>
          </ac:picMkLst>
        </pc:picChg>
        <pc:picChg chg="mod">
          <ac:chgData name="Dorotea Böhm" userId="cabcf631-da53-4a6d-84a3-e6f7c32ed5b9" providerId="ADAL" clId="{6581DDAA-A437-4016-B642-302C69B1F185}" dt="2020-06-26T11:53:37.549" v="357"/>
          <ac:picMkLst>
            <pc:docMk/>
            <pc:sldMk cId="1878494669" sldId="289"/>
            <ac:picMk id="18" creationId="{6F379362-3FA0-45F3-AB34-361254FD7D69}"/>
          </ac:picMkLst>
        </pc:picChg>
      </pc:sldChg>
      <pc:sldChg chg="del">
        <pc:chgData name="Dorotea Böhm" userId="cabcf631-da53-4a6d-84a3-e6f7c32ed5b9" providerId="ADAL" clId="{6581DDAA-A437-4016-B642-302C69B1F185}" dt="2020-06-26T11:54:01.780" v="359" actId="47"/>
        <pc:sldMkLst>
          <pc:docMk/>
          <pc:sldMk cId="14536565" sldId="290"/>
        </pc:sldMkLst>
      </pc:sldChg>
      <pc:sldChg chg="del">
        <pc:chgData name="Dorotea Böhm" userId="cabcf631-da53-4a6d-84a3-e6f7c32ed5b9" providerId="ADAL" clId="{6581DDAA-A437-4016-B642-302C69B1F185}" dt="2020-06-26T11:54:06.012" v="362" actId="47"/>
        <pc:sldMkLst>
          <pc:docMk/>
          <pc:sldMk cId="1756265765" sldId="291"/>
        </pc:sldMkLst>
      </pc:sldChg>
      <pc:sldChg chg="del">
        <pc:chgData name="Dorotea Böhm" userId="cabcf631-da53-4a6d-84a3-e6f7c32ed5b9" providerId="ADAL" clId="{6581DDAA-A437-4016-B642-302C69B1F185}" dt="2020-06-26T11:54:02.891" v="360" actId="47"/>
        <pc:sldMkLst>
          <pc:docMk/>
          <pc:sldMk cId="153406466" sldId="292"/>
        </pc:sldMkLst>
      </pc:sldChg>
      <pc:sldChg chg="del">
        <pc:chgData name="Dorotea Böhm" userId="cabcf631-da53-4a6d-84a3-e6f7c32ed5b9" providerId="ADAL" clId="{6581DDAA-A437-4016-B642-302C69B1F185}" dt="2020-06-26T11:57:24.116" v="533" actId="47"/>
        <pc:sldMkLst>
          <pc:docMk/>
          <pc:sldMk cId="3634056697" sldId="293"/>
        </pc:sldMkLst>
      </pc:sldChg>
      <pc:sldChg chg="addSp delSp modSp mod modAnim">
        <pc:chgData name="Dorotea Böhm" userId="cabcf631-da53-4a6d-84a3-e6f7c32ed5b9" providerId="ADAL" clId="{6581DDAA-A437-4016-B642-302C69B1F185}" dt="2020-06-26T11:58:37.082" v="548"/>
        <pc:sldMkLst>
          <pc:docMk/>
          <pc:sldMk cId="711546721" sldId="296"/>
        </pc:sldMkLst>
        <pc:spChg chg="mod">
          <ac:chgData name="Dorotea Böhm" userId="cabcf631-da53-4a6d-84a3-e6f7c32ed5b9" providerId="ADAL" clId="{6581DDAA-A437-4016-B642-302C69B1F185}" dt="2020-06-26T11:58:37.082" v="548"/>
          <ac:spMkLst>
            <pc:docMk/>
            <pc:sldMk cId="711546721" sldId="296"/>
            <ac:spMk id="24" creationId="{6324575F-B69C-4FC7-9887-C910854FF0A6}"/>
          </ac:spMkLst>
        </pc:spChg>
        <pc:spChg chg="mod">
          <ac:chgData name="Dorotea Böhm" userId="cabcf631-da53-4a6d-84a3-e6f7c32ed5b9" providerId="ADAL" clId="{6581DDAA-A437-4016-B642-302C69B1F185}" dt="2020-06-26T11:55:49.734" v="442" actId="6549"/>
          <ac:spMkLst>
            <pc:docMk/>
            <pc:sldMk cId="711546721" sldId="296"/>
            <ac:spMk id="42" creationId="{E9A2D41F-90FA-4687-B2F2-B6B7A0B1E870}"/>
          </ac:spMkLst>
        </pc:spChg>
        <pc:spChg chg="mod">
          <ac:chgData name="Dorotea Böhm" userId="cabcf631-da53-4a6d-84a3-e6f7c32ed5b9" providerId="ADAL" clId="{6581DDAA-A437-4016-B642-302C69B1F185}" dt="2020-06-26T11:54:41.016" v="400" actId="20577"/>
          <ac:spMkLst>
            <pc:docMk/>
            <pc:sldMk cId="711546721" sldId="296"/>
            <ac:spMk id="48" creationId="{1947E0E6-BC99-489E-B4FD-14D5E668CE69}"/>
          </ac:spMkLst>
        </pc:spChg>
        <pc:spChg chg="mod">
          <ac:chgData name="Dorotea Böhm" userId="cabcf631-da53-4a6d-84a3-e6f7c32ed5b9" providerId="ADAL" clId="{6581DDAA-A437-4016-B642-302C69B1F185}" dt="2020-06-26T11:54:30.417" v="385" actId="20577"/>
          <ac:spMkLst>
            <pc:docMk/>
            <pc:sldMk cId="711546721" sldId="296"/>
            <ac:spMk id="52" creationId="{053DB572-73E3-4ECB-9A29-508025FE8405}"/>
          </ac:spMkLst>
        </pc:spChg>
        <pc:spChg chg="mod">
          <ac:chgData name="Dorotea Böhm" userId="cabcf631-da53-4a6d-84a3-e6f7c32ed5b9" providerId="ADAL" clId="{6581DDAA-A437-4016-B642-302C69B1F185}" dt="2020-06-26T11:54:47.177" v="410" actId="20577"/>
          <ac:spMkLst>
            <pc:docMk/>
            <pc:sldMk cId="711546721" sldId="296"/>
            <ac:spMk id="53" creationId="{271399BC-C017-4B0F-94EF-1F230E80D930}"/>
          </ac:spMkLst>
        </pc:spChg>
        <pc:spChg chg="mod">
          <ac:chgData name="Dorotea Böhm" userId="cabcf631-da53-4a6d-84a3-e6f7c32ed5b9" providerId="ADAL" clId="{6581DDAA-A437-4016-B642-302C69B1F185}" dt="2020-06-26T11:54:33.452" v="390" actId="20577"/>
          <ac:spMkLst>
            <pc:docMk/>
            <pc:sldMk cId="711546721" sldId="296"/>
            <ac:spMk id="57" creationId="{BB115EA4-4F58-436E-84AC-3E2977B57F97}"/>
          </ac:spMkLst>
        </pc:spChg>
        <pc:grpChg chg="add mod">
          <ac:chgData name="Dorotea Böhm" userId="cabcf631-da53-4a6d-84a3-e6f7c32ed5b9" providerId="ADAL" clId="{6581DDAA-A437-4016-B642-302C69B1F185}" dt="2020-06-26T11:58:37.082" v="548"/>
          <ac:grpSpMkLst>
            <pc:docMk/>
            <pc:sldMk cId="711546721" sldId="296"/>
            <ac:grpSpMk id="22" creationId="{39365F51-F006-46E0-9B23-1C8A04014560}"/>
          </ac:grpSpMkLst>
        </pc:grpChg>
        <pc:picChg chg="del">
          <ac:chgData name="Dorotea Böhm" userId="cabcf631-da53-4a6d-84a3-e6f7c32ed5b9" providerId="ADAL" clId="{6581DDAA-A437-4016-B642-302C69B1F185}" dt="2020-06-26T11:58:36.086" v="547" actId="478"/>
          <ac:picMkLst>
            <pc:docMk/>
            <pc:sldMk cId="711546721" sldId="296"/>
            <ac:picMk id="13" creationId="{4E07BB3D-A584-4938-9DCB-4C4A506A3B09}"/>
          </ac:picMkLst>
        </pc:picChg>
        <pc:picChg chg="mod">
          <ac:chgData name="Dorotea Böhm" userId="cabcf631-da53-4a6d-84a3-e6f7c32ed5b9" providerId="ADAL" clId="{6581DDAA-A437-4016-B642-302C69B1F185}" dt="2020-06-26T11:58:37.082" v="548"/>
          <ac:picMkLst>
            <pc:docMk/>
            <pc:sldMk cId="711546721" sldId="296"/>
            <ac:picMk id="23" creationId="{26CF64E0-F441-450F-86DF-452A9F2A0575}"/>
          </ac:picMkLst>
        </pc:picChg>
      </pc:sldChg>
      <pc:sldChg chg="addSp delSp modSp mod addAnim delAnim modAnim">
        <pc:chgData name="Dorotea Böhm" userId="cabcf631-da53-4a6d-84a3-e6f7c32ed5b9" providerId="ADAL" clId="{6581DDAA-A437-4016-B642-302C69B1F185}" dt="2020-06-26T11:59:01.942" v="550"/>
        <pc:sldMkLst>
          <pc:docMk/>
          <pc:sldMk cId="1614948850" sldId="297"/>
        </pc:sldMkLst>
        <pc:spChg chg="mod">
          <ac:chgData name="Dorotea Böhm" userId="cabcf631-da53-4a6d-84a3-e6f7c32ed5b9" providerId="ADAL" clId="{6581DDAA-A437-4016-B642-302C69B1F185}" dt="2020-06-26T11:56:27.545" v="466" actId="20577"/>
          <ac:spMkLst>
            <pc:docMk/>
            <pc:sldMk cId="1614948850" sldId="297"/>
            <ac:spMk id="5" creationId="{5A82BDA3-EABB-407C-BFD8-231581B4203C}"/>
          </ac:spMkLst>
        </pc:spChg>
        <pc:spChg chg="mod">
          <ac:chgData name="Dorotea Böhm" userId="cabcf631-da53-4a6d-84a3-e6f7c32ed5b9" providerId="ADAL" clId="{6581DDAA-A437-4016-B642-302C69B1F185}" dt="2020-06-26T11:56:07.270" v="450" actId="20577"/>
          <ac:spMkLst>
            <pc:docMk/>
            <pc:sldMk cId="1614948850" sldId="297"/>
            <ac:spMk id="6" creationId="{7ECCC17A-778C-4653-8B72-D0A515510282}"/>
          </ac:spMkLst>
        </pc:spChg>
        <pc:spChg chg="mod">
          <ac:chgData name="Dorotea Böhm" userId="cabcf631-da53-4a6d-84a3-e6f7c32ed5b9" providerId="ADAL" clId="{6581DDAA-A437-4016-B642-302C69B1F185}" dt="2020-06-26T11:56:46.654" v="490" actId="5793"/>
          <ac:spMkLst>
            <pc:docMk/>
            <pc:sldMk cId="1614948850" sldId="297"/>
            <ac:spMk id="7" creationId="{E081B6EB-677D-457D-9E69-D8A0DC9A1E13}"/>
          </ac:spMkLst>
        </pc:spChg>
        <pc:spChg chg="mod">
          <ac:chgData name="Dorotea Böhm" userId="cabcf631-da53-4a6d-84a3-e6f7c32ed5b9" providerId="ADAL" clId="{6581DDAA-A437-4016-B642-302C69B1F185}" dt="2020-06-26T11:57:11.615" v="518" actId="20577"/>
          <ac:spMkLst>
            <pc:docMk/>
            <pc:sldMk cId="1614948850" sldId="297"/>
            <ac:spMk id="14" creationId="{6CCEC4B4-A541-484D-9CD8-EB135D9447CC}"/>
          </ac:spMkLst>
        </pc:spChg>
        <pc:spChg chg="add del mod">
          <ac:chgData name="Dorotea Böhm" userId="cabcf631-da53-4a6d-84a3-e6f7c32ed5b9" providerId="ADAL" clId="{6581DDAA-A437-4016-B642-302C69B1F185}" dt="2020-06-26T11:57:01.083" v="501" actId="20577"/>
          <ac:spMkLst>
            <pc:docMk/>
            <pc:sldMk cId="1614948850" sldId="297"/>
            <ac:spMk id="17" creationId="{90D6FE3B-FA6D-4E84-8D30-4FB8B489F484}"/>
          </ac:spMkLst>
        </pc:spChg>
        <pc:spChg chg="mod">
          <ac:chgData name="Dorotea Böhm" userId="cabcf631-da53-4a6d-84a3-e6f7c32ed5b9" providerId="ADAL" clId="{6581DDAA-A437-4016-B642-302C69B1F185}" dt="2020-06-26T11:57:19.061" v="532" actId="20577"/>
          <ac:spMkLst>
            <pc:docMk/>
            <pc:sldMk cId="1614948850" sldId="297"/>
            <ac:spMk id="19" creationId="{8B644903-85A6-4D05-AA46-ECE7F98C4286}"/>
          </ac:spMkLst>
        </pc:spChg>
        <pc:spChg chg="mod">
          <ac:chgData name="Dorotea Böhm" userId="cabcf631-da53-4a6d-84a3-e6f7c32ed5b9" providerId="ADAL" clId="{6581DDAA-A437-4016-B642-302C69B1F185}" dt="2020-06-26T11:57:04.697" v="506" actId="20577"/>
          <ac:spMkLst>
            <pc:docMk/>
            <pc:sldMk cId="1614948850" sldId="297"/>
            <ac:spMk id="23" creationId="{C200367A-8889-4CC1-A810-4690E5253883}"/>
          </ac:spMkLst>
        </pc:spChg>
        <pc:spChg chg="mod">
          <ac:chgData name="Dorotea Böhm" userId="cabcf631-da53-4a6d-84a3-e6f7c32ed5b9" providerId="ADAL" clId="{6581DDAA-A437-4016-B642-302C69B1F185}" dt="2020-06-26T11:59:01.942" v="550"/>
          <ac:spMkLst>
            <pc:docMk/>
            <pc:sldMk cId="1614948850" sldId="297"/>
            <ac:spMk id="29" creationId="{DEFB9B3E-547F-4588-9324-6DB68315F60F}"/>
          </ac:spMkLst>
        </pc:spChg>
        <pc:grpChg chg="add mod">
          <ac:chgData name="Dorotea Böhm" userId="cabcf631-da53-4a6d-84a3-e6f7c32ed5b9" providerId="ADAL" clId="{6581DDAA-A437-4016-B642-302C69B1F185}" dt="2020-06-26T11:59:01.942" v="550"/>
          <ac:grpSpMkLst>
            <pc:docMk/>
            <pc:sldMk cId="1614948850" sldId="297"/>
            <ac:grpSpMk id="26" creationId="{6D1AD115-BE01-4D3E-9AD7-BFF36774467F}"/>
          </ac:grpSpMkLst>
        </pc:grpChg>
        <pc:picChg chg="del">
          <ac:chgData name="Dorotea Böhm" userId="cabcf631-da53-4a6d-84a3-e6f7c32ed5b9" providerId="ADAL" clId="{6581DDAA-A437-4016-B642-302C69B1F185}" dt="2020-06-26T11:59:00.894" v="549" actId="478"/>
          <ac:picMkLst>
            <pc:docMk/>
            <pc:sldMk cId="1614948850" sldId="297"/>
            <ac:picMk id="13" creationId="{4E07BB3D-A584-4938-9DCB-4C4A506A3B09}"/>
          </ac:picMkLst>
        </pc:picChg>
        <pc:picChg chg="mod">
          <ac:chgData name="Dorotea Böhm" userId="cabcf631-da53-4a6d-84a3-e6f7c32ed5b9" providerId="ADAL" clId="{6581DDAA-A437-4016-B642-302C69B1F185}" dt="2020-06-26T11:59:01.942" v="550"/>
          <ac:picMkLst>
            <pc:docMk/>
            <pc:sldMk cId="1614948850" sldId="297"/>
            <ac:picMk id="28" creationId="{7EC8CED6-016E-44F4-9B3F-112712A804A5}"/>
          </ac:picMkLst>
        </pc:picChg>
      </pc:sldChg>
      <pc:sldChg chg="del">
        <pc:chgData name="Dorotea Böhm" userId="cabcf631-da53-4a6d-84a3-e6f7c32ed5b9" providerId="ADAL" clId="{6581DDAA-A437-4016-B642-302C69B1F185}" dt="2020-06-26T11:54:04.044" v="361" actId="47"/>
        <pc:sldMkLst>
          <pc:docMk/>
          <pc:sldMk cId="1910056109" sldId="298"/>
        </pc:sldMkLst>
      </pc:sldChg>
      <pc:sldMasterChg chg="modSldLayout">
        <pc:chgData name="Dorotea Böhm" userId="cabcf631-da53-4a6d-84a3-e6f7c32ed5b9" providerId="ADAL" clId="{6581DDAA-A437-4016-B642-302C69B1F185}" dt="2020-06-26T13:10:34.223" v="1484" actId="21"/>
        <pc:sldMasterMkLst>
          <pc:docMk/>
          <pc:sldMasterMk cId="1775025852" sldId="2147483648"/>
        </pc:sldMasterMkLst>
        <pc:sldLayoutChg chg="addSp delSp modSp">
          <pc:chgData name="Dorotea Böhm" userId="cabcf631-da53-4a6d-84a3-e6f7c32ed5b9" providerId="ADAL" clId="{6581DDAA-A437-4016-B642-302C69B1F185}" dt="2020-06-26T12:52:44.541" v="1218"/>
          <pc:sldLayoutMkLst>
            <pc:docMk/>
            <pc:sldMasterMk cId="1775025852" sldId="2147483648"/>
            <pc:sldLayoutMk cId="1811804172" sldId="2147483650"/>
          </pc:sldLayoutMkLst>
          <pc:spChg chg="mod">
            <ac:chgData name="Dorotea Böhm" userId="cabcf631-da53-4a6d-84a3-e6f7c32ed5b9" providerId="ADAL" clId="{6581DDAA-A437-4016-B642-302C69B1F185}" dt="2020-06-26T12:52:23.696" v="1217"/>
            <ac:spMkLst>
              <pc:docMk/>
              <pc:sldMasterMk cId="1775025852" sldId="2147483648"/>
              <pc:sldLayoutMk cId="1811804172" sldId="2147483650"/>
              <ac:spMk id="3" creationId="{7B48A66B-C07B-4805-8586-47247A1C3E70}"/>
            </ac:spMkLst>
          </pc:spChg>
          <pc:spChg chg="mod">
            <ac:chgData name="Dorotea Böhm" userId="cabcf631-da53-4a6d-84a3-e6f7c32ed5b9" providerId="ADAL" clId="{6581DDAA-A437-4016-B642-302C69B1F185}" dt="2020-06-26T12:52:23.696" v="1217"/>
            <ac:spMkLst>
              <pc:docMk/>
              <pc:sldMasterMk cId="1775025852" sldId="2147483648"/>
              <pc:sldLayoutMk cId="1811804172" sldId="2147483650"/>
              <ac:spMk id="4" creationId="{E5C51EEE-E68E-45B2-8E3F-8A9FEDB4937F}"/>
            </ac:spMkLst>
          </pc:spChg>
          <pc:spChg chg="mod">
            <ac:chgData name="Dorotea Böhm" userId="cabcf631-da53-4a6d-84a3-e6f7c32ed5b9" providerId="ADAL" clId="{6581DDAA-A437-4016-B642-302C69B1F185}" dt="2020-06-26T12:52:23.696" v="1217"/>
            <ac:spMkLst>
              <pc:docMk/>
              <pc:sldMasterMk cId="1775025852" sldId="2147483648"/>
              <pc:sldLayoutMk cId="1811804172" sldId="2147483650"/>
              <ac:spMk id="7" creationId="{561DF138-E101-4DF7-B6B8-E7D9F070B796}"/>
            </ac:spMkLst>
          </pc:spChg>
          <pc:grpChg chg="add del mod">
            <ac:chgData name="Dorotea Böhm" userId="cabcf631-da53-4a6d-84a3-e6f7c32ed5b9" providerId="ADAL" clId="{6581DDAA-A437-4016-B642-302C69B1F185}" dt="2020-06-26T12:52:44.541" v="1218"/>
            <ac:grpSpMkLst>
              <pc:docMk/>
              <pc:sldMasterMk cId="1775025852" sldId="2147483648"/>
              <pc:sldLayoutMk cId="1811804172" sldId="2147483650"/>
              <ac:grpSpMk id="2" creationId="{DEE9ABD7-4917-4EF7-A380-F2BE9240F2E1}"/>
            </ac:grpSpMkLst>
          </pc:grpChg>
          <pc:grpChg chg="mod">
            <ac:chgData name="Dorotea Böhm" userId="cabcf631-da53-4a6d-84a3-e6f7c32ed5b9" providerId="ADAL" clId="{6581DDAA-A437-4016-B642-302C69B1F185}" dt="2020-06-26T12:52:23.696" v="1217"/>
            <ac:grpSpMkLst>
              <pc:docMk/>
              <pc:sldMasterMk cId="1775025852" sldId="2147483648"/>
              <pc:sldLayoutMk cId="1811804172" sldId="2147483650"/>
              <ac:grpSpMk id="5" creationId="{CD9BFF0A-88ED-49F7-A6A0-C9BDD3039B79}"/>
            </ac:grpSpMkLst>
          </pc:grpChg>
          <pc:picChg chg="mod">
            <ac:chgData name="Dorotea Böhm" userId="cabcf631-da53-4a6d-84a3-e6f7c32ed5b9" providerId="ADAL" clId="{6581DDAA-A437-4016-B642-302C69B1F185}" dt="2020-06-26T12:52:23.696" v="1217"/>
            <ac:picMkLst>
              <pc:docMk/>
              <pc:sldMasterMk cId="1775025852" sldId="2147483648"/>
              <pc:sldLayoutMk cId="1811804172" sldId="2147483650"/>
              <ac:picMk id="6" creationId="{81EE461F-B764-4EF0-B911-728A4454528A}"/>
            </ac:picMkLst>
          </pc:picChg>
        </pc:sldLayoutChg>
        <pc:sldLayoutChg chg="addSp delSp modSp mod">
          <pc:chgData name="Dorotea Böhm" userId="cabcf631-da53-4a6d-84a3-e6f7c32ed5b9" providerId="ADAL" clId="{6581DDAA-A437-4016-B642-302C69B1F185}" dt="2020-06-26T13:10:34.223" v="1484" actId="21"/>
          <pc:sldLayoutMkLst>
            <pc:docMk/>
            <pc:sldMasterMk cId="1775025852" sldId="2147483648"/>
            <pc:sldLayoutMk cId="1347235305" sldId="2147483658"/>
          </pc:sldLayoutMkLst>
          <pc:spChg chg="mod">
            <ac:chgData name="Dorotea Böhm" userId="cabcf631-da53-4a6d-84a3-e6f7c32ed5b9" providerId="ADAL" clId="{6581DDAA-A437-4016-B642-302C69B1F185}" dt="2020-06-26T12:53:31.683" v="1224" actId="14100"/>
            <ac:spMkLst>
              <pc:docMk/>
              <pc:sldMasterMk cId="1775025852" sldId="2147483648"/>
              <pc:sldLayoutMk cId="1347235305" sldId="2147483658"/>
              <ac:spMk id="2" creationId="{00000000-0000-0000-0000-000000000000}"/>
            </ac:spMkLst>
          </pc:spChg>
          <pc:spChg chg="mod">
            <ac:chgData name="Dorotea Böhm" userId="cabcf631-da53-4a6d-84a3-e6f7c32ed5b9" providerId="ADAL" clId="{6581DDAA-A437-4016-B642-302C69B1F185}" dt="2020-06-26T12:53:31.683" v="1224" actId="14100"/>
            <ac:spMkLst>
              <pc:docMk/>
              <pc:sldMasterMk cId="1775025852" sldId="2147483648"/>
              <pc:sldLayoutMk cId="1347235305" sldId="2147483658"/>
              <ac:spMk id="4" creationId="{00000000-0000-0000-0000-000000000000}"/>
            </ac:spMkLst>
          </pc:spChg>
          <pc:spChg chg="add del mod">
            <ac:chgData name="Dorotea Böhm" userId="cabcf631-da53-4a6d-84a3-e6f7c32ed5b9" providerId="ADAL" clId="{6581DDAA-A437-4016-B642-302C69B1F185}" dt="2020-06-26T13:01:53.609" v="1473" actId="478"/>
            <ac:spMkLst>
              <pc:docMk/>
              <pc:sldMasterMk cId="1775025852" sldId="2147483648"/>
              <pc:sldLayoutMk cId="1347235305" sldId="2147483658"/>
              <ac:spMk id="8" creationId="{00000000-0000-0000-0000-000000000000}"/>
            </ac:spMkLst>
          </pc:spChg>
          <pc:spChg chg="mod">
            <ac:chgData name="Dorotea Böhm" userId="cabcf631-da53-4a6d-84a3-e6f7c32ed5b9" providerId="ADAL" clId="{6581DDAA-A437-4016-B642-302C69B1F185}" dt="2020-06-26T13:03:44.572" v="1476"/>
            <ac:spMkLst>
              <pc:docMk/>
              <pc:sldMasterMk cId="1775025852" sldId="2147483648"/>
              <pc:sldLayoutMk cId="1347235305" sldId="2147483658"/>
              <ac:spMk id="10" creationId="{F94D62D8-4FD0-47C6-BF73-2093465D5FC0}"/>
            </ac:spMkLst>
          </pc:spChg>
          <pc:grpChg chg="add del mod">
            <ac:chgData name="Dorotea Böhm" userId="cabcf631-da53-4a6d-84a3-e6f7c32ed5b9" providerId="ADAL" clId="{6581DDAA-A437-4016-B642-302C69B1F185}" dt="2020-06-26T13:04:05.176" v="1477" actId="478"/>
            <ac:grpSpMkLst>
              <pc:docMk/>
              <pc:sldMasterMk cId="1775025852" sldId="2147483648"/>
              <pc:sldLayoutMk cId="1347235305" sldId="2147483658"/>
              <ac:grpSpMk id="7" creationId="{B812648E-FA57-43B9-8F5C-82BAB4A0D8D5}"/>
            </ac:grpSpMkLst>
          </pc:grpChg>
          <pc:picChg chg="del mod">
            <ac:chgData name="Dorotea Böhm" userId="cabcf631-da53-4a6d-84a3-e6f7c32ed5b9" providerId="ADAL" clId="{6581DDAA-A437-4016-B642-302C69B1F185}" dt="2020-06-26T13:10:34.223" v="1484" actId="21"/>
            <ac:picMkLst>
              <pc:docMk/>
              <pc:sldMasterMk cId="1775025852" sldId="2147483648"/>
              <pc:sldLayoutMk cId="1347235305" sldId="2147483658"/>
              <ac:picMk id="6" creationId="{4DB575FA-74E5-4BA0-A205-C532874A34E5}"/>
            </ac:picMkLst>
          </pc:picChg>
          <pc:picChg chg="mod">
            <ac:chgData name="Dorotea Böhm" userId="cabcf631-da53-4a6d-84a3-e6f7c32ed5b9" providerId="ADAL" clId="{6581DDAA-A437-4016-B642-302C69B1F185}" dt="2020-06-26T13:03:44.572" v="1476"/>
            <ac:picMkLst>
              <pc:docMk/>
              <pc:sldMasterMk cId="1775025852" sldId="2147483648"/>
              <pc:sldLayoutMk cId="1347235305" sldId="2147483658"/>
              <ac:picMk id="9" creationId="{59D708B5-317C-4B1D-995F-AE5BB075B7C9}"/>
            </ac:picMkLst>
          </pc:picChg>
        </pc:sldLayoutChg>
      </pc:sldMasterChg>
    </pc:docChg>
  </pc:docChgLst>
  <pc:docChgLst>
    <pc:chgData name="Dorotea Böhm" userId="7801c4e6-7c1c-49ef-ac6c-f61a3d331c0d" providerId="ADAL" clId="{01961FE0-89DD-493B-80E6-FC08FDFC4CC3}"/>
    <pc:docChg chg="addSld modSld">
      <pc:chgData name="Dorotea Böhm" userId="7801c4e6-7c1c-49ef-ac6c-f61a3d331c0d" providerId="ADAL" clId="{01961FE0-89DD-493B-80E6-FC08FDFC4CC3}" dt="2020-06-28T09:12:48.359" v="224" actId="255"/>
      <pc:docMkLst>
        <pc:docMk/>
      </pc:docMkLst>
      <pc:sldChg chg="modSp add mod modAnim">
        <pc:chgData name="Dorotea Böhm" userId="7801c4e6-7c1c-49ef-ac6c-f61a3d331c0d" providerId="ADAL" clId="{01961FE0-89DD-493B-80E6-FC08FDFC4CC3}" dt="2020-06-28T09:12:48.359" v="224" actId="255"/>
        <pc:sldMkLst>
          <pc:docMk/>
          <pc:sldMk cId="3816743465" sldId="298"/>
        </pc:sldMkLst>
        <pc:spChg chg="mod">
          <ac:chgData name="Dorotea Böhm" userId="7801c4e6-7c1c-49ef-ac6c-f61a3d331c0d" providerId="ADAL" clId="{01961FE0-89DD-493B-80E6-FC08FDFC4CC3}" dt="2020-06-28T09:12:48.359" v="224" actId="255"/>
          <ac:spMkLst>
            <pc:docMk/>
            <pc:sldMk cId="3816743465" sldId="298"/>
            <ac:spMk id="2" creationId="{F2007E35-24E6-4B5E-A455-F79D2D9530FD}"/>
          </ac:spMkLst>
        </pc:spChg>
        <pc:spChg chg="mod">
          <ac:chgData name="Dorotea Böhm" userId="7801c4e6-7c1c-49ef-ac6c-f61a3d331c0d" providerId="ADAL" clId="{01961FE0-89DD-493B-80E6-FC08FDFC4CC3}" dt="2020-06-28T09:10:49.823" v="15" actId="20577"/>
          <ac:spMkLst>
            <pc:docMk/>
            <pc:sldMk cId="3816743465" sldId="298"/>
            <ac:spMk id="29" creationId="{55998A45-6201-4C83-A6E1-074BD878E99D}"/>
          </ac:spMkLst>
        </pc:spChg>
      </pc:sldChg>
    </pc:docChg>
  </pc:docChgLst>
  <pc:docChgLst>
    <pc:chgData name="Dorotea Böhm" userId="S::dorotea.boehm@lernen.siw.swiss::cabcf631-da53-4a6d-84a3-e6f7c32ed5b9" providerId="AD" clId="Web-{B43366CE-704C-48C6-9BF8-FB022623A375}"/>
    <pc:docChg chg="modSld sldOrd">
      <pc:chgData name="Dorotea Böhm" userId="S::dorotea.boehm@lernen.siw.swiss::cabcf631-da53-4a6d-84a3-e6f7c32ed5b9" providerId="AD" clId="Web-{B43366CE-704C-48C6-9BF8-FB022623A375}" dt="2020-06-28T17:50:41.423" v="218" actId="20577"/>
      <pc:docMkLst>
        <pc:docMk/>
      </pc:docMkLst>
      <pc:sldChg chg="modSp ord">
        <pc:chgData name="Dorotea Böhm" userId="S::dorotea.boehm@lernen.siw.swiss::cabcf631-da53-4a6d-84a3-e6f7c32ed5b9" providerId="AD" clId="Web-{B43366CE-704C-48C6-9BF8-FB022623A375}" dt="2020-06-28T17:50:41.423" v="217" actId="20577"/>
        <pc:sldMkLst>
          <pc:docMk/>
          <pc:sldMk cId="2366924457" sldId="276"/>
        </pc:sldMkLst>
        <pc:spChg chg="mod">
          <ac:chgData name="Dorotea Böhm" userId="S::dorotea.boehm@lernen.siw.swiss::cabcf631-da53-4a6d-84a3-e6f7c32ed5b9" providerId="AD" clId="Web-{B43366CE-704C-48C6-9BF8-FB022623A375}" dt="2020-06-28T17:50:41.423" v="217" actId="20577"/>
          <ac:spMkLst>
            <pc:docMk/>
            <pc:sldMk cId="2366924457" sldId="276"/>
            <ac:spMk id="2" creationId="{F2007E35-24E6-4B5E-A455-F79D2D9530FD}"/>
          </ac:spMkLst>
        </pc:spChg>
        <pc:spChg chg="mod">
          <ac:chgData name="Dorotea Böhm" userId="S::dorotea.boehm@lernen.siw.swiss::cabcf631-da53-4a6d-84a3-e6f7c32ed5b9" providerId="AD" clId="Web-{B43366CE-704C-48C6-9BF8-FB022623A375}" dt="2020-06-28T17:48:42.785" v="1" actId="20577"/>
          <ac:spMkLst>
            <pc:docMk/>
            <pc:sldMk cId="2366924457" sldId="276"/>
            <ac:spMk id="29" creationId="{55998A45-6201-4C83-A6E1-074BD878E99D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7CBB07-6B3B-455F-A3E1-B0EC6984990C}" type="datetimeFigureOut">
              <a:rPr lang="de-CH" smtClean="0"/>
              <a:t>25.01.2022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438150" y="1235075"/>
            <a:ext cx="5921375" cy="33321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450" y="4751388"/>
            <a:ext cx="5438775" cy="38893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378950"/>
            <a:ext cx="2946400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49688" y="9378950"/>
            <a:ext cx="2946400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2DB75E-D8E2-43F8-8ADA-CFDCAD597B9B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6828191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noProof="0" dirty="0"/>
              <a:t>https://www.linkedin.com/in/dominik-kuhn-5041ba208/https://www.linkedin.com/in/dominik-kuhn-5041ba208/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DB75E-D8E2-43F8-8ADA-CFDCAD597B9B}" type="slidenum">
              <a:rPr lang="de-CH" smtClean="0"/>
              <a:t>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670794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„Bündelt“ gängige Standards in diesem Bereich: ISO27K, BSI Grundschutz / Kompendium, NIST, ENISA </a:t>
            </a:r>
            <a:r>
              <a:rPr lang="de-DE" dirty="0" err="1"/>
              <a:t>Good</a:t>
            </a:r>
            <a:r>
              <a:rPr lang="de-DE" dirty="0"/>
              <a:t> Practice Guide, COBIT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DB75E-D8E2-43F8-8ADA-CFDCAD597B9B}" type="slidenum">
              <a:rPr lang="de-CH" smtClean="0"/>
              <a:t>12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5812144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DB75E-D8E2-43F8-8ADA-CFDCAD597B9B}" type="slidenum">
              <a:rPr lang="de-CH" smtClean="0"/>
              <a:t>13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830527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Im Fall Einbettung in ein ISMS, wenn die Risiken schon bekannt sind und diese nun behoben werden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DB75E-D8E2-43F8-8ADA-CFDCAD597B9B}" type="slidenum">
              <a:rPr lang="de-CH" smtClean="0"/>
              <a:t>14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5060955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Im Fall Einbettung in ein ISMS, wenn die Risiken schon bekannt sind und diese nun behoben werden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DB75E-D8E2-43F8-8ADA-CFDCAD597B9B}" type="slidenum">
              <a:rPr lang="de-CH" smtClean="0"/>
              <a:t>15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2465673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DB75E-D8E2-43F8-8ADA-CFDCAD597B9B}" type="slidenum">
              <a:rPr lang="de-CH" smtClean="0"/>
              <a:t>16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873330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Was soll geschützt werden?</a:t>
            </a:r>
          </a:p>
          <a:p>
            <a:endParaRPr lang="de-DE" dirty="0"/>
          </a:p>
          <a:p>
            <a:r>
              <a:rPr lang="de-DE" dirty="0"/>
              <a:t>Integrity: Bank-Konto, Handelsregister</a:t>
            </a:r>
          </a:p>
          <a:p>
            <a:r>
              <a:rPr lang="de-DE" dirty="0" err="1"/>
              <a:t>Confidentiality</a:t>
            </a:r>
            <a:r>
              <a:rPr lang="de-DE" dirty="0"/>
              <a:t>: Krankenakte</a:t>
            </a:r>
          </a:p>
          <a:p>
            <a:r>
              <a:rPr lang="de-DE" dirty="0" err="1"/>
              <a:t>Availability</a:t>
            </a:r>
            <a:r>
              <a:rPr lang="de-DE" dirty="0"/>
              <a:t>: EW-Steuerung</a:t>
            </a:r>
          </a:p>
          <a:p>
            <a:r>
              <a:rPr lang="de-DE" dirty="0"/>
              <a:t>NR: Vertragsunterzeichnung, Bestellung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DB75E-D8E2-43F8-8ADA-CFDCAD597B9B}" type="slidenum">
              <a:rPr lang="de-CH" smtClean="0"/>
              <a:t>17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4106325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DB75E-D8E2-43F8-8ADA-CFDCAD597B9B}" type="slidenum">
              <a:rPr lang="de-CH" smtClean="0"/>
              <a:t>18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2280699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DB75E-D8E2-43F8-8ADA-CFDCAD597B9B}" type="slidenum">
              <a:rPr lang="de-CH" smtClean="0"/>
              <a:t>19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7403813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Welche Angriffsarten benötigen APT / gezielte Angriffe?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DB75E-D8E2-43F8-8ADA-CFDCAD597B9B}" type="slidenum">
              <a:rPr lang="de-CH" smtClean="0"/>
              <a:t>20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356614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DB75E-D8E2-43F8-8ADA-CFDCAD597B9B}" type="slidenum">
              <a:rPr lang="de-CH" smtClean="0"/>
              <a:t>21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5423392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noProof="0" dirty="0"/>
              <a:t>8 Fragen zu KOMT (Netzwerk), 4 Fragen zu weiteren Sicherheitsthemen …</a:t>
            </a:r>
          </a:p>
          <a:p>
            <a:endParaRPr lang="de-DE" noProof="0" dirty="0"/>
          </a:p>
          <a:p>
            <a:r>
              <a:rPr lang="de-CH" noProof="0" dirty="0"/>
              <a:t>https://create.kahoot.it/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DB75E-D8E2-43F8-8ADA-CFDCAD597B9B}" type="slidenum">
              <a:rPr lang="de-CH" smtClean="0"/>
              <a:t>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83283472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DB75E-D8E2-43F8-8ADA-CFDCAD597B9B}" type="slidenum">
              <a:rPr lang="de-CH" smtClean="0"/>
              <a:t>22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80902459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DB75E-D8E2-43F8-8ADA-CFDCAD597B9B}" type="slidenum">
              <a:rPr lang="de-CH" smtClean="0"/>
              <a:t>23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0891402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DB75E-D8E2-43F8-8ADA-CFDCAD597B9B}" type="slidenum">
              <a:rPr lang="de-CH" smtClean="0"/>
              <a:t>24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87553756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DB75E-D8E2-43F8-8ADA-CFDCAD597B9B}" type="slidenum">
              <a:rPr lang="de-CH" smtClean="0"/>
              <a:t>25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2235898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DB75E-D8E2-43F8-8ADA-CFDCAD597B9B}" type="slidenum">
              <a:rPr lang="de-CH" smtClean="0"/>
              <a:t>26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0845994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DB75E-D8E2-43F8-8ADA-CFDCAD597B9B}" type="slidenum">
              <a:rPr lang="de-CH" smtClean="0"/>
              <a:t>27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1348065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DB75E-D8E2-43F8-8ADA-CFDCAD597B9B}" type="slidenum">
              <a:rPr lang="de-CH" smtClean="0"/>
              <a:t>28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59659985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Auskund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DB75E-D8E2-43F8-8ADA-CFDCAD597B9B}" type="slidenum">
              <a:rPr lang="de-CH" smtClean="0"/>
              <a:t>29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6989002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DB75E-D8E2-43F8-8ADA-CFDCAD597B9B}" type="slidenum">
              <a:rPr lang="de-CH" smtClean="0"/>
              <a:t>30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279680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Grobplan</a:t>
            </a:r>
            <a:r>
              <a:rPr lang="de-DE" dirty="0"/>
              <a:t> …. Kann noch ändern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DB75E-D8E2-43F8-8ADA-CFDCAD597B9B}" type="slidenum">
              <a:rPr lang="de-CH" smtClean="0"/>
              <a:t>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041056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DB75E-D8E2-43F8-8ADA-CFDCAD597B9B}" type="slidenum">
              <a:rPr lang="de-CH" smtClean="0"/>
              <a:t>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549237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DB75E-D8E2-43F8-8ADA-CFDCAD597B9B}" type="slidenum">
              <a:rPr lang="de-CH" smtClean="0"/>
              <a:t>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5185885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3 möglichst unterschiedliche Fälle</a:t>
            </a:r>
          </a:p>
          <a:p>
            <a:endParaRPr lang="de-DE" dirty="0"/>
          </a:p>
          <a:p>
            <a:r>
              <a:rPr lang="de-DE" dirty="0"/>
              <a:t>Auch auf </a:t>
            </a:r>
            <a:r>
              <a:rPr lang="de-DE" dirty="0" err="1"/>
              <a:t>digitec</a:t>
            </a:r>
            <a:r>
              <a:rPr lang="de-DE" dirty="0"/>
              <a:t> / SBB war schon DDOS Opfer.</a:t>
            </a:r>
          </a:p>
          <a:p>
            <a:endParaRPr lang="de-DE" dirty="0"/>
          </a:p>
          <a:p>
            <a:r>
              <a:rPr lang="de-DE" dirty="0"/>
              <a:t>Motivation der Angreifer:</a:t>
            </a:r>
          </a:p>
          <a:p>
            <a:pPr marL="171450" indent="-171450">
              <a:buFontTx/>
              <a:buChar char="-"/>
            </a:pP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Spionage</a:t>
            </a:r>
          </a:p>
          <a:p>
            <a:pPr marL="171450" indent="-171450">
              <a:buFontTx/>
              <a:buChar char="-"/>
            </a:pPr>
            <a:r>
              <a:rPr lang="de-DE" dirty="0"/>
              <a:t>Erpressung</a:t>
            </a:r>
          </a:p>
          <a:p>
            <a:pPr marL="171450" indent="-171450">
              <a:buFontTx/>
              <a:buChar char="-"/>
            </a:pPr>
            <a:r>
              <a:rPr lang="de-DE" dirty="0"/>
              <a:t>Beeinflussung von Meinungsbildung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DB75E-D8E2-43F8-8ADA-CFDCAD597B9B}" type="slidenum">
              <a:rPr lang="de-CH" smtClean="0"/>
              <a:t>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8459889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DB75E-D8E2-43F8-8ADA-CFDCAD597B9B}" type="slidenum">
              <a:rPr lang="de-CH" smtClean="0"/>
              <a:t>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2021154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DB75E-D8E2-43F8-8ADA-CFDCAD597B9B}" type="slidenum">
              <a:rPr lang="de-CH" smtClean="0"/>
              <a:t>10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2010827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DB75E-D8E2-43F8-8ADA-CFDCAD597B9B}" type="slidenum">
              <a:rPr lang="de-CH" smtClean="0"/>
              <a:t>11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277846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4"/>
          <p:cNvSpPr/>
          <p:nvPr userDrawn="1"/>
        </p:nvSpPr>
        <p:spPr bwMode="auto">
          <a:xfrm>
            <a:off x="0" y="0"/>
            <a:ext cx="12192000" cy="900000"/>
          </a:xfrm>
          <a:prstGeom prst="rect">
            <a:avLst/>
          </a:prstGeom>
          <a:solidFill>
            <a:srgbClr val="00B9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CH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36376" y="304728"/>
            <a:ext cx="11547130" cy="589812"/>
          </a:xfrm>
        </p:spPr>
        <p:txBody>
          <a:bodyPr anchor="b"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6375" y="1050932"/>
            <a:ext cx="11547130" cy="511954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3472353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118041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latin typeface="+mn-lt"/>
              </a:defRPr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4491102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 marL="228600" indent="-228600">
              <a:buClr>
                <a:srgbClr val="00B050"/>
              </a:buClr>
              <a:buFont typeface="Wingdings" panose="05000000000000000000" pitchFamily="2" charset="2"/>
              <a:buChar char="§"/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  <a:lvl2pPr marL="685800" indent="-228600">
              <a:buClr>
                <a:srgbClr val="00B050"/>
              </a:buClr>
              <a:buFont typeface="Wingdings" panose="05000000000000000000" pitchFamily="2" charset="2"/>
              <a:buChar char="§"/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2pPr>
            <a:lvl3pPr marL="1143000" indent="-228600">
              <a:buClr>
                <a:srgbClr val="00B050"/>
              </a:buClr>
              <a:buFont typeface="Wingdings" panose="05000000000000000000" pitchFamily="2" charset="2"/>
              <a:buChar char="§"/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3pPr>
            <a:lvl4pPr marL="1600200" indent="-228600">
              <a:buClr>
                <a:srgbClr val="00B050"/>
              </a:buClr>
              <a:buFont typeface="Wingdings" panose="05000000000000000000" pitchFamily="2" charset="2"/>
              <a:buChar char="§"/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4pPr>
            <a:lvl5pPr marL="2057400" indent="-228600">
              <a:buClr>
                <a:srgbClr val="00B050"/>
              </a:buClr>
              <a:buFont typeface="Wingdings" panose="05000000000000000000" pitchFamily="2" charset="2"/>
              <a:buChar char="§"/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 marL="228600" indent="-228600">
              <a:buClr>
                <a:srgbClr val="00B050"/>
              </a:buClr>
              <a:buFont typeface="Wingdings" panose="05000000000000000000" pitchFamily="2" charset="2"/>
              <a:buChar char="§"/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  <a:lvl2pPr marL="685800" indent="-228600">
              <a:buClr>
                <a:srgbClr val="00B050"/>
              </a:buClr>
              <a:buFont typeface="Wingdings" panose="05000000000000000000" pitchFamily="2" charset="2"/>
              <a:buChar char="§"/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2pPr>
            <a:lvl3pPr marL="1143000" indent="-228600">
              <a:buClr>
                <a:srgbClr val="00B050"/>
              </a:buClr>
              <a:buFont typeface="Wingdings" panose="05000000000000000000" pitchFamily="2" charset="2"/>
              <a:buChar char="§"/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3pPr>
            <a:lvl4pPr marL="1600200" indent="-228600">
              <a:buClr>
                <a:srgbClr val="00B050"/>
              </a:buClr>
              <a:buFont typeface="Wingdings" panose="05000000000000000000" pitchFamily="2" charset="2"/>
              <a:buChar char="§"/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4pPr>
            <a:lvl5pPr marL="2057400" indent="-228600">
              <a:buClr>
                <a:srgbClr val="00B050"/>
              </a:buClr>
              <a:buFont typeface="Wingdings" panose="05000000000000000000" pitchFamily="2" charset="2"/>
              <a:buChar char="§"/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3299420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 marL="228600" indent="-228600">
              <a:buClr>
                <a:srgbClr val="00B050"/>
              </a:buClr>
              <a:buFont typeface="Wingdings" panose="05000000000000000000" pitchFamily="2" charset="2"/>
              <a:buChar char="§"/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  <a:lvl2pPr marL="685800" indent="-228600">
              <a:buClr>
                <a:srgbClr val="00B050"/>
              </a:buClr>
              <a:buFont typeface="Wingdings" panose="05000000000000000000" pitchFamily="2" charset="2"/>
              <a:buChar char="§"/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2pPr>
            <a:lvl3pPr marL="1143000" indent="-228600">
              <a:buClr>
                <a:srgbClr val="00B050"/>
              </a:buClr>
              <a:buFont typeface="Wingdings" panose="05000000000000000000" pitchFamily="2" charset="2"/>
              <a:buChar char="§"/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3pPr>
            <a:lvl4pPr marL="1600200" indent="-228600">
              <a:buClr>
                <a:srgbClr val="00B050"/>
              </a:buClr>
              <a:buFont typeface="Wingdings" panose="05000000000000000000" pitchFamily="2" charset="2"/>
              <a:buChar char="§"/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4pPr>
            <a:lvl5pPr marL="2057400" indent="-228600">
              <a:buClr>
                <a:srgbClr val="00B050"/>
              </a:buClr>
              <a:buFont typeface="Wingdings" panose="05000000000000000000" pitchFamily="2" charset="2"/>
              <a:buChar char="§"/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 marL="228600" indent="-228600">
              <a:buClr>
                <a:srgbClr val="00B050"/>
              </a:buClr>
              <a:buFont typeface="Wingdings" panose="05000000000000000000" pitchFamily="2" charset="2"/>
              <a:buChar char="§"/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  <a:lvl2pPr marL="685800" indent="-228600">
              <a:buClr>
                <a:srgbClr val="00B050"/>
              </a:buClr>
              <a:buFont typeface="Wingdings" panose="05000000000000000000" pitchFamily="2" charset="2"/>
              <a:buChar char="§"/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2pPr>
            <a:lvl3pPr marL="1143000" indent="-228600">
              <a:buClr>
                <a:srgbClr val="00B050"/>
              </a:buClr>
              <a:buFont typeface="Wingdings" panose="05000000000000000000" pitchFamily="2" charset="2"/>
              <a:buChar char="§"/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3pPr>
            <a:lvl4pPr marL="1600200" indent="-228600">
              <a:buClr>
                <a:srgbClr val="00B050"/>
              </a:buClr>
              <a:buFont typeface="Wingdings" panose="05000000000000000000" pitchFamily="2" charset="2"/>
              <a:buChar char="§"/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4pPr>
            <a:lvl5pPr marL="2057400" indent="-228600">
              <a:buClr>
                <a:srgbClr val="00B050"/>
              </a:buClr>
              <a:buFont typeface="Wingdings" panose="05000000000000000000" pitchFamily="2" charset="2"/>
              <a:buChar char="§"/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18C4F4CE-3B5C-4611-AA64-FE58FACD6DC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5862" y="6194681"/>
            <a:ext cx="1106083" cy="345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380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119A4B1-9A24-4463-B637-6105CF1DF0F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5862" y="6194681"/>
            <a:ext cx="1106083" cy="345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7043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DF7416F6-1932-422B-99E1-BCA03695BA0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5862" y="6194681"/>
            <a:ext cx="1106083" cy="345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9628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228600" indent="-228600">
              <a:buClr>
                <a:srgbClr val="00B050"/>
              </a:buClr>
              <a:buFont typeface="Wingdings" panose="05000000000000000000" pitchFamily="2" charset="2"/>
              <a:buChar char="§"/>
              <a:defRPr sz="3200"/>
            </a:lvl1pPr>
            <a:lvl2pPr marL="685800" indent="-228600">
              <a:buClr>
                <a:srgbClr val="00B050"/>
              </a:buClr>
              <a:buFont typeface="Wingdings" panose="05000000000000000000" pitchFamily="2" charset="2"/>
              <a:buChar char="§"/>
              <a:defRPr sz="2800"/>
            </a:lvl2pPr>
            <a:lvl3pPr marL="1143000" indent="-228600">
              <a:buClr>
                <a:srgbClr val="00B050"/>
              </a:buClr>
              <a:buFont typeface="Wingdings" panose="05000000000000000000" pitchFamily="2" charset="2"/>
              <a:buChar char="§"/>
              <a:defRPr sz="2400"/>
            </a:lvl3pPr>
            <a:lvl4pPr marL="1600200" indent="-228600">
              <a:buClr>
                <a:srgbClr val="00B050"/>
              </a:buClr>
              <a:buFont typeface="Wingdings" panose="05000000000000000000" pitchFamily="2" charset="2"/>
              <a:buChar char="§"/>
              <a:defRPr sz="2000"/>
            </a:lvl4pPr>
            <a:lvl5pPr marL="2057400" indent="-228600">
              <a:buClr>
                <a:srgbClr val="00B050"/>
              </a:buClr>
              <a:buFont typeface="Wingdings" panose="05000000000000000000" pitchFamily="2" charset="2"/>
              <a:buChar char="§"/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8B4DF240-4E55-4A5A-9DF7-04E86B36756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5862" y="6194681"/>
            <a:ext cx="1106083" cy="345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8686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de-CH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B64DE612-7CBE-4020-B94E-DD9DC7C5CB5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5862" y="6194681"/>
            <a:ext cx="1106083" cy="345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4875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7750258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>
              <a:lumMod val="50000"/>
              <a:lumOff val="50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00B050"/>
        </a:buClr>
        <a:buFont typeface="Wingdings" panose="05000000000000000000" pitchFamily="2" charset="2"/>
        <a:buChar char="§"/>
        <a:defRPr sz="28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B050"/>
        </a:buClr>
        <a:buFont typeface="Wingdings" panose="05000000000000000000" pitchFamily="2" charset="2"/>
        <a:buChar char="§"/>
        <a:defRPr sz="24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B050"/>
        </a:buClr>
        <a:buFont typeface="Wingdings" panose="05000000000000000000" pitchFamily="2" charset="2"/>
        <a:buChar char="§"/>
        <a:defRPr sz="20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B050"/>
        </a:buClr>
        <a:buFont typeface="Wingdings" panose="05000000000000000000" pitchFamily="2" charset="2"/>
        <a:buChar char="§"/>
        <a:defRPr sz="18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B050"/>
        </a:buClr>
        <a:buFont typeface="Wingdings" panose="05000000000000000000" pitchFamily="2" charset="2"/>
        <a:buChar char="§"/>
        <a:defRPr sz="18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eorgestocker.com/2020/03/24/chestertons-fence/" TargetMode="External"/><Relationship Id="rId4" Type="http://schemas.openxmlformats.org/officeDocument/2006/relationships/image" Target="../media/image15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hyperlink" Target="https://www.bwl.admin.ch/bwl/de/home/themen/ikt/ikt_minimalstandard.html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Information_security#Key_concepts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Information_security#Key_concepts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hyperlink" Target="https://nvlpubs.nist.gov/nistpubs/specialpublications/nist.sp.800-61r2.pdf" TargetMode="External"/><Relationship Id="rId4" Type="http://schemas.openxmlformats.org/officeDocument/2006/relationships/hyperlink" Target="https://www.securitymetrics.com/blog/6-phases-incident-response-plan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g"/><Relationship Id="rId5" Type="http://schemas.openxmlformats.org/officeDocument/2006/relationships/image" Target="../media/image20.jpeg"/><Relationship Id="rId4" Type="http://schemas.openxmlformats.org/officeDocument/2006/relationships/hyperlink" Target="https://en.wikipedia.org/wiki/Information_security#Key_concepts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" TargetMode="External"/><Relationship Id="rId3" Type="http://schemas.openxmlformats.org/officeDocument/2006/relationships/image" Target="../media/image5.jpeg"/><Relationship Id="rId7" Type="http://schemas.openxmlformats.org/officeDocument/2006/relationships/hyperlink" Target="https://www.sourcetreeapp.com/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ontenthub.netacad.com/cyberops/1.1.6" TargetMode="External"/><Relationship Id="rId5" Type="http://schemas.openxmlformats.org/officeDocument/2006/relationships/hyperlink" Target="https://www.netacad.com/portal/resources/packet-tracer" TargetMode="External"/><Relationship Id="rId4" Type="http://schemas.openxmlformats.org/officeDocument/2006/relationships/hyperlink" Target="https://www.netacad.com/" TargetMode="Externa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image" Target="../media/image23.svg"/><Relationship Id="rId7" Type="http://schemas.openxmlformats.org/officeDocument/2006/relationships/image" Target="../media/image27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wisscybersecurity.net/cybersecurity/2021-08-26/cyberangriff-auf-das-komitee-ehe-fuer-alle" TargetMode="External"/><Relationship Id="rId3" Type="http://schemas.openxmlformats.org/officeDocument/2006/relationships/image" Target="../media/image11.png"/><Relationship Id="rId7" Type="http://schemas.openxmlformats.org/officeDocument/2006/relationships/hyperlink" Target="https://www.tagesanzeiger.ch/schweiz/standard/ruaghacker-haben-20-gigabyte-daten-entwendet/story/29768123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luzernerzeitung.ch/wirtschaft/cyberkriminalitaet-nach-hackerangriff-comparis-knickt-ein-und-zahlt-loesegeld-ld.2168629" TargetMode="External"/><Relationship Id="rId11" Type="http://schemas.openxmlformats.org/officeDocument/2006/relationships/image" Target="../media/image14.png"/><Relationship Id="rId5" Type="http://schemas.openxmlformats.org/officeDocument/2006/relationships/hyperlink" Target="https://www.ncsc.admin.ch/ncsc/de/home/aktuell/aktuelle-vorfaelle.html" TargetMode="External"/><Relationship Id="rId10" Type="http://schemas.openxmlformats.org/officeDocument/2006/relationships/image" Target="../media/image13.png"/><Relationship Id="rId4" Type="http://schemas.openxmlformats.org/officeDocument/2006/relationships/image" Target="../media/image5.jpeg"/><Relationship Id="rId9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4C8CAAA-2971-4E84-B7D1-DCA4F78EE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0971" y="5132306"/>
            <a:ext cx="10584000" cy="589812"/>
          </a:xfrm>
        </p:spPr>
        <p:txBody>
          <a:bodyPr>
            <a:normAutofit/>
          </a:bodyPr>
          <a:lstStyle/>
          <a:p>
            <a:r>
              <a:rPr lang="de-CH" sz="3600" b="1"/>
              <a:t>Fachkürzel - Fach ausgeschrieben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F0F3D0A9-6CAA-438A-AAC3-D590FF7D3AC2}"/>
              </a:ext>
            </a:extLst>
          </p:cNvPr>
          <p:cNvSpPr/>
          <p:nvPr/>
        </p:nvSpPr>
        <p:spPr>
          <a:xfrm>
            <a:off x="-2" y="0"/>
            <a:ext cx="946800" cy="6858000"/>
          </a:xfrm>
          <a:prstGeom prst="rect">
            <a:avLst/>
          </a:prstGeom>
          <a:solidFill>
            <a:srgbClr val="1A5EA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de-DE" sz="3600" b="1" dirty="0">
                <a:latin typeface="+mj-lt"/>
              </a:rPr>
              <a:t>Fach ACCE</a:t>
            </a:r>
            <a:endParaRPr lang="de-CH" sz="3600" b="1" dirty="0">
              <a:latin typeface="+mj-lt"/>
            </a:endParaRPr>
          </a:p>
        </p:txBody>
      </p:sp>
      <p:pic>
        <p:nvPicPr>
          <p:cNvPr id="13" name="Picture 2" descr="Lernen, Bildung, Bücher, Buch, Bibliothek, Laptop">
            <a:extLst>
              <a:ext uri="{FF2B5EF4-FFF2-40B4-BE49-F238E27FC236}">
                <a16:creationId xmlns:a16="http://schemas.microsoft.com/office/drawing/2014/main" id="{EDB97E2A-EAFC-4C05-A9E8-8D633891CA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0049" y="1815960"/>
            <a:ext cx="5685453" cy="374907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A5A5A5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65B27B77-9346-4F17-85B9-C76CA10E3A72}"/>
              </a:ext>
            </a:extLst>
          </p:cNvPr>
          <p:cNvCxnSpPr>
            <a:cxnSpLocks/>
          </p:cNvCxnSpPr>
          <p:nvPr/>
        </p:nvCxnSpPr>
        <p:spPr>
          <a:xfrm flipH="1">
            <a:off x="942000" y="920064"/>
            <a:ext cx="11250000" cy="0"/>
          </a:xfrm>
          <a:prstGeom prst="line">
            <a:avLst/>
          </a:prstGeom>
          <a:ln w="63500">
            <a:solidFill>
              <a:srgbClr val="1A5E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A02E449B-9A48-482D-AEEE-E73896E1A402}"/>
              </a:ext>
            </a:extLst>
          </p:cNvPr>
          <p:cNvCxnSpPr>
            <a:cxnSpLocks/>
          </p:cNvCxnSpPr>
          <p:nvPr/>
        </p:nvCxnSpPr>
        <p:spPr>
          <a:xfrm flipV="1">
            <a:off x="16601" y="0"/>
            <a:ext cx="0" cy="6865200"/>
          </a:xfrm>
          <a:prstGeom prst="line">
            <a:avLst/>
          </a:prstGeom>
          <a:ln w="63500">
            <a:solidFill>
              <a:srgbClr val="00B9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feld 19">
            <a:extLst>
              <a:ext uri="{FF2B5EF4-FFF2-40B4-BE49-F238E27FC236}">
                <a16:creationId xmlns:a16="http://schemas.microsoft.com/office/drawing/2014/main" id="{02B8D765-6CFF-4551-B091-13F2626B7A80}"/>
              </a:ext>
            </a:extLst>
          </p:cNvPr>
          <p:cNvSpPr txBox="1"/>
          <p:nvPr/>
        </p:nvSpPr>
        <p:spPr>
          <a:xfrm>
            <a:off x="1249715" y="124662"/>
            <a:ext cx="10481944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de-DE" sz="3600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Block 1 von 18.1.2022</a:t>
            </a:r>
            <a:endParaRPr lang="de-CH" sz="3600" b="1" dirty="0">
              <a:solidFill>
                <a:schemeClr val="bg1">
                  <a:lumMod val="95000"/>
                </a:schemeClr>
              </a:solidFill>
              <a:latin typeface="+mj-lt"/>
            </a:endParaRPr>
          </a:p>
        </p:txBody>
      </p:sp>
      <p:grpSp>
        <p:nvGrpSpPr>
          <p:cNvPr id="32" name="Gruppieren 31">
            <a:extLst>
              <a:ext uri="{FF2B5EF4-FFF2-40B4-BE49-F238E27FC236}">
                <a16:creationId xmlns:a16="http://schemas.microsoft.com/office/drawing/2014/main" id="{02AB8E98-FE52-4FD5-B055-C5E5A01D09E4}"/>
              </a:ext>
            </a:extLst>
          </p:cNvPr>
          <p:cNvGrpSpPr/>
          <p:nvPr/>
        </p:nvGrpSpPr>
        <p:grpSpPr>
          <a:xfrm>
            <a:off x="1453101" y="1734174"/>
            <a:ext cx="4024956" cy="4024956"/>
            <a:chOff x="5900049" y="2060165"/>
            <a:chExt cx="4024956" cy="4024956"/>
          </a:xfrm>
        </p:grpSpPr>
        <p:grpSp>
          <p:nvGrpSpPr>
            <p:cNvPr id="31" name="Gruppieren 30">
              <a:extLst>
                <a:ext uri="{FF2B5EF4-FFF2-40B4-BE49-F238E27FC236}">
                  <a16:creationId xmlns:a16="http://schemas.microsoft.com/office/drawing/2014/main" id="{89F4C921-D825-489B-B005-1327C192B5CD}"/>
                </a:ext>
              </a:extLst>
            </p:cNvPr>
            <p:cNvGrpSpPr/>
            <p:nvPr/>
          </p:nvGrpSpPr>
          <p:grpSpPr>
            <a:xfrm>
              <a:off x="5900049" y="2060165"/>
              <a:ext cx="4024956" cy="4024956"/>
              <a:chOff x="5900049" y="2060165"/>
              <a:chExt cx="4024956" cy="4024956"/>
            </a:xfrm>
          </p:grpSpPr>
          <p:pic>
            <p:nvPicPr>
              <p:cNvPr id="30" name="Grafik 29">
                <a:extLst>
                  <a:ext uri="{FF2B5EF4-FFF2-40B4-BE49-F238E27FC236}">
                    <a16:creationId xmlns:a16="http://schemas.microsoft.com/office/drawing/2014/main" id="{A000696F-EFE0-4909-8CAC-942F5E3967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00049" y="2060165"/>
                <a:ext cx="4024956" cy="4024956"/>
              </a:xfrm>
              <a:prstGeom prst="rect">
                <a:avLst/>
              </a:prstGeom>
            </p:spPr>
          </p:pic>
          <p:sp>
            <p:nvSpPr>
              <p:cNvPr id="26" name="Ellipse 25">
                <a:extLst>
                  <a:ext uri="{FF2B5EF4-FFF2-40B4-BE49-F238E27FC236}">
                    <a16:creationId xmlns:a16="http://schemas.microsoft.com/office/drawing/2014/main" id="{57FA6A04-ACCC-4560-9A22-7EDFD6243ED4}"/>
                  </a:ext>
                </a:extLst>
              </p:cNvPr>
              <p:cNvSpPr/>
              <p:nvPr/>
            </p:nvSpPr>
            <p:spPr>
              <a:xfrm>
                <a:off x="7227142" y="3313470"/>
                <a:ext cx="1351106" cy="145952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</p:grpSp>
        <p:pic>
          <p:nvPicPr>
            <p:cNvPr id="28" name="Grafik 27" descr="Ein Bild, das Zeichnung enthält.&#10;&#10;Automatisch generierte Beschreibung">
              <a:extLst>
                <a:ext uri="{FF2B5EF4-FFF2-40B4-BE49-F238E27FC236}">
                  <a16:creationId xmlns:a16="http://schemas.microsoft.com/office/drawing/2014/main" id="{53D86191-68B4-45CB-89C6-7C40E724B80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51738" y="3755234"/>
              <a:ext cx="1341602" cy="576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443597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el 1">
            <a:extLst>
              <a:ext uri="{FF2B5EF4-FFF2-40B4-BE49-F238E27FC236}">
                <a16:creationId xmlns:a16="http://schemas.microsoft.com/office/drawing/2014/main" id="{55998A45-6201-4C83-A6E1-074BD878E99D}"/>
              </a:ext>
            </a:extLst>
          </p:cNvPr>
          <p:cNvSpPr txBox="1">
            <a:spLocks/>
          </p:cNvSpPr>
          <p:nvPr/>
        </p:nvSpPr>
        <p:spPr>
          <a:xfrm>
            <a:off x="1311804" y="365126"/>
            <a:ext cx="10183510" cy="947208"/>
          </a:xfrm>
          <a:prstGeom prst="rect">
            <a:avLst/>
          </a:prstGeom>
          <a:solidFill>
            <a:srgbClr val="1A5EAB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268288"/>
            <a:r>
              <a:rPr lang="de-DE" sz="3500" b="1" dirty="0">
                <a:solidFill>
                  <a:schemeClr val="bg1"/>
                </a:solidFill>
              </a:rPr>
              <a:t>ACCE – Motivation</a:t>
            </a:r>
            <a:endParaRPr lang="de-CH" sz="3500" b="1" dirty="0">
              <a:solidFill>
                <a:schemeClr val="bg1"/>
              </a:solidFill>
            </a:endParaRPr>
          </a:p>
        </p:txBody>
      </p:sp>
      <p:sp>
        <p:nvSpPr>
          <p:cNvPr id="30" name="Titel 1">
            <a:extLst>
              <a:ext uri="{FF2B5EF4-FFF2-40B4-BE49-F238E27FC236}">
                <a16:creationId xmlns:a16="http://schemas.microsoft.com/office/drawing/2014/main" id="{4846E8D9-54EF-4A78-97C2-D5AE2E6AB1C7}"/>
              </a:ext>
            </a:extLst>
          </p:cNvPr>
          <p:cNvSpPr txBox="1">
            <a:spLocks/>
          </p:cNvSpPr>
          <p:nvPr/>
        </p:nvSpPr>
        <p:spPr>
          <a:xfrm rot="5400000">
            <a:off x="-2225675" y="2955398"/>
            <a:ext cx="6127749" cy="947208"/>
          </a:xfrm>
          <a:prstGeom prst="rect">
            <a:avLst/>
          </a:prstGeom>
          <a:solidFill>
            <a:srgbClr val="00B96F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pPr algn="ctr"/>
            <a:r>
              <a:rPr lang="de-DE" sz="3500" dirty="0">
                <a:solidFill>
                  <a:schemeClr val="bg1"/>
                </a:solidFill>
                <a:latin typeface="+mj-lt"/>
              </a:rPr>
              <a:t>Ziele</a:t>
            </a:r>
          </a:p>
        </p:txBody>
      </p: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D33B933B-AA04-442C-BB61-C24E27A34CBD}"/>
              </a:ext>
            </a:extLst>
          </p:cNvPr>
          <p:cNvCxnSpPr>
            <a:cxnSpLocks/>
          </p:cNvCxnSpPr>
          <p:nvPr/>
        </p:nvCxnSpPr>
        <p:spPr>
          <a:xfrm flipH="1">
            <a:off x="1299830" y="397547"/>
            <a:ext cx="10188000" cy="0"/>
          </a:xfrm>
          <a:prstGeom prst="line">
            <a:avLst/>
          </a:prstGeom>
          <a:ln w="63500">
            <a:solidFill>
              <a:srgbClr val="00B9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F6C1A951-A8F3-4A4F-AB3E-02026258226F}"/>
              </a:ext>
            </a:extLst>
          </p:cNvPr>
          <p:cNvCxnSpPr/>
          <p:nvPr/>
        </p:nvCxnSpPr>
        <p:spPr>
          <a:xfrm>
            <a:off x="385563" y="365126"/>
            <a:ext cx="0" cy="6120000"/>
          </a:xfrm>
          <a:prstGeom prst="line">
            <a:avLst/>
          </a:prstGeom>
          <a:ln w="63500">
            <a:solidFill>
              <a:srgbClr val="1A5E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B31B0E9C-7E9C-4211-9126-B90F409D57E4}"/>
              </a:ext>
            </a:extLst>
          </p:cNvPr>
          <p:cNvGrpSpPr/>
          <p:nvPr/>
        </p:nvGrpSpPr>
        <p:grpSpPr>
          <a:xfrm>
            <a:off x="321856" y="6216486"/>
            <a:ext cx="995362" cy="369332"/>
            <a:chOff x="317941" y="6215781"/>
            <a:chExt cx="995362" cy="369332"/>
          </a:xfrm>
        </p:grpSpPr>
        <p:pic>
          <p:nvPicPr>
            <p:cNvPr id="24" name="Grafik 23" descr="Ein Bild, das Zeichnung enthält.&#10;&#10;Automatisch generierte Beschreibung">
              <a:extLst>
                <a:ext uri="{FF2B5EF4-FFF2-40B4-BE49-F238E27FC236}">
                  <a16:creationId xmlns:a16="http://schemas.microsoft.com/office/drawing/2014/main" id="{718B9E9F-A4A6-4B23-BCB5-C37EF3450B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103" y="6275602"/>
              <a:ext cx="691200" cy="216000"/>
            </a:xfrm>
            <a:prstGeom prst="rect">
              <a:avLst/>
            </a:prstGeom>
          </p:spPr>
        </p:pic>
        <p:sp>
          <p:nvSpPr>
            <p:cNvPr id="25" name="Rechteck 24">
              <a:extLst>
                <a:ext uri="{FF2B5EF4-FFF2-40B4-BE49-F238E27FC236}">
                  <a16:creationId xmlns:a16="http://schemas.microsoft.com/office/drawing/2014/main" id="{8CC947AD-32B2-4D7A-98C0-9539BA0DEBF8}"/>
                </a:ext>
              </a:extLst>
            </p:cNvPr>
            <p:cNvSpPr/>
            <p:nvPr/>
          </p:nvSpPr>
          <p:spPr>
            <a:xfrm>
              <a:off x="317941" y="6215781"/>
              <a:ext cx="37702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CH">
                  <a:solidFill>
                    <a:srgbClr val="1A5EAB"/>
                  </a:solidFill>
                </a:rPr>
                <a:t>©</a:t>
              </a:r>
            </a:p>
          </p:txBody>
        </p:sp>
      </p:grpSp>
      <p:pic>
        <p:nvPicPr>
          <p:cNvPr id="10" name="Grafik 9" descr="Ein Bild, das draußen, Tag enthält.&#10;&#10;Automatisch generierte Beschreibung">
            <a:extLst>
              <a:ext uri="{FF2B5EF4-FFF2-40B4-BE49-F238E27FC236}">
                <a16:creationId xmlns:a16="http://schemas.microsoft.com/office/drawing/2014/main" id="{0E33A7E6-E4CB-435F-B981-9C0B37BEC8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2258" y="1502777"/>
            <a:ext cx="5633633" cy="4735211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2A8EED84-3C28-473E-908F-76E0AD36DCE5}"/>
              </a:ext>
            </a:extLst>
          </p:cNvPr>
          <p:cNvSpPr txBox="1"/>
          <p:nvPr/>
        </p:nvSpPr>
        <p:spPr>
          <a:xfrm>
            <a:off x="1552258" y="6299207"/>
            <a:ext cx="1031788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Bild: </a:t>
            </a:r>
            <a:r>
              <a:rPr lang="de-DE" sz="800" dirty="0">
                <a:solidFill>
                  <a:schemeClr val="tx1">
                    <a:lumMod val="65000"/>
                    <a:lumOff val="35000"/>
                  </a:schemeClr>
                </a:solidFill>
                <a:hlinkClick r:id="rId5"/>
              </a:rPr>
              <a:t>https://georgestocker.com/2020/03/24/chestertons-fence/</a:t>
            </a:r>
            <a:endParaRPr lang="de-CH" sz="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BDEF0FC9-83FF-48DF-A2B7-0DFA3C720A25}"/>
              </a:ext>
            </a:extLst>
          </p:cNvPr>
          <p:cNvSpPr txBox="1"/>
          <p:nvPr/>
        </p:nvSpPr>
        <p:spPr>
          <a:xfrm>
            <a:off x="7519596" y="1502777"/>
            <a:ext cx="396823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Sicherheitsmassnahmen müssen angemessen sein!</a:t>
            </a:r>
          </a:p>
          <a:p>
            <a:endParaRPr lang="de-CH" sz="24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r>
              <a:rPr lang="de-CH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Wir müssen die Wirkung von Sicherheitsmassnahmen auch prüfen! (initial und periodische „Nachkontrollen</a:t>
            </a:r>
            <a:r>
              <a:rPr lang="de-DE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686664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el 1">
            <a:extLst>
              <a:ext uri="{FF2B5EF4-FFF2-40B4-BE49-F238E27FC236}">
                <a16:creationId xmlns:a16="http://schemas.microsoft.com/office/drawing/2014/main" id="{55998A45-6201-4C83-A6E1-074BD878E99D}"/>
              </a:ext>
            </a:extLst>
          </p:cNvPr>
          <p:cNvSpPr txBox="1">
            <a:spLocks/>
          </p:cNvSpPr>
          <p:nvPr/>
        </p:nvSpPr>
        <p:spPr>
          <a:xfrm>
            <a:off x="1311804" y="365126"/>
            <a:ext cx="10183510" cy="947208"/>
          </a:xfrm>
          <a:prstGeom prst="rect">
            <a:avLst/>
          </a:prstGeom>
          <a:solidFill>
            <a:srgbClr val="1A5EAB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268288"/>
            <a:r>
              <a:rPr lang="de-DE" sz="3500" b="1" dirty="0">
                <a:solidFill>
                  <a:schemeClr val="bg1"/>
                </a:solidFill>
              </a:rPr>
              <a:t>ACCE – Ziele</a:t>
            </a:r>
            <a:endParaRPr lang="de-CH" sz="3500" b="1" dirty="0">
              <a:solidFill>
                <a:schemeClr val="bg1"/>
              </a:solidFill>
            </a:endParaRPr>
          </a:p>
        </p:txBody>
      </p:sp>
      <p:sp>
        <p:nvSpPr>
          <p:cNvPr id="30" name="Titel 1">
            <a:extLst>
              <a:ext uri="{FF2B5EF4-FFF2-40B4-BE49-F238E27FC236}">
                <a16:creationId xmlns:a16="http://schemas.microsoft.com/office/drawing/2014/main" id="{4846E8D9-54EF-4A78-97C2-D5AE2E6AB1C7}"/>
              </a:ext>
            </a:extLst>
          </p:cNvPr>
          <p:cNvSpPr txBox="1">
            <a:spLocks/>
          </p:cNvSpPr>
          <p:nvPr/>
        </p:nvSpPr>
        <p:spPr>
          <a:xfrm rot="5400000">
            <a:off x="-2225675" y="2955398"/>
            <a:ext cx="6127749" cy="947208"/>
          </a:xfrm>
          <a:prstGeom prst="rect">
            <a:avLst/>
          </a:prstGeom>
          <a:solidFill>
            <a:srgbClr val="00B96F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pPr algn="ctr"/>
            <a:r>
              <a:rPr lang="de-DE" sz="3500" dirty="0">
                <a:solidFill>
                  <a:schemeClr val="bg1"/>
                </a:solidFill>
                <a:latin typeface="+mj-lt"/>
              </a:rPr>
              <a:t>Ziele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AB1B2055-9C3B-4077-8F8D-09765844FFAC}"/>
              </a:ext>
            </a:extLst>
          </p:cNvPr>
          <p:cNvSpPr txBox="1"/>
          <p:nvPr/>
        </p:nvSpPr>
        <p:spPr>
          <a:xfrm>
            <a:off x="1644502" y="1620253"/>
            <a:ext cx="984332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47675" indent="-447675"/>
            <a:r>
              <a:rPr lang="de-DE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Ziel des Faches ACCE</a:t>
            </a:r>
          </a:p>
          <a:p>
            <a:pPr marL="447675" indent="-447675"/>
            <a:endParaRPr lang="de-DE" sz="24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marL="447675" indent="-447675"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Du kennst die gängigen Zugriffstechnologien</a:t>
            </a:r>
          </a:p>
          <a:p>
            <a:pPr marL="447675" indent="-447675">
              <a:buFont typeface="Arial" panose="020B0604020202020204" pitchFamily="34" charset="0"/>
              <a:buChar char="•"/>
            </a:pPr>
            <a:r>
              <a:rPr lang="de-CH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Du weisst, warum sie benötigt werden</a:t>
            </a:r>
          </a:p>
          <a:p>
            <a:pPr marL="447675" indent="-447675">
              <a:buFont typeface="Arial" panose="020B0604020202020204" pitchFamily="34" charset="0"/>
              <a:buChar char="•"/>
            </a:pPr>
            <a:r>
              <a:rPr lang="de-CH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Du weisst, wie sie eingesetzt werden und kannst einfache Lösungen implementieren</a:t>
            </a:r>
          </a:p>
          <a:p>
            <a:pPr marL="447675" indent="-447675">
              <a:buFont typeface="Arial" panose="020B0604020202020204" pitchFamily="34" charset="0"/>
              <a:buChar char="•"/>
            </a:pPr>
            <a:r>
              <a:rPr lang="de-CH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Du weisst, wie die Sicherheit dieser Zugriffstechnologien gewährleistet werden kann</a:t>
            </a:r>
          </a:p>
        </p:txBody>
      </p: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D33B933B-AA04-442C-BB61-C24E27A34CBD}"/>
              </a:ext>
            </a:extLst>
          </p:cNvPr>
          <p:cNvCxnSpPr>
            <a:cxnSpLocks/>
          </p:cNvCxnSpPr>
          <p:nvPr/>
        </p:nvCxnSpPr>
        <p:spPr>
          <a:xfrm flipH="1">
            <a:off x="1299830" y="397547"/>
            <a:ext cx="10188000" cy="0"/>
          </a:xfrm>
          <a:prstGeom prst="line">
            <a:avLst/>
          </a:prstGeom>
          <a:ln w="63500">
            <a:solidFill>
              <a:srgbClr val="00B9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F6C1A951-A8F3-4A4F-AB3E-02026258226F}"/>
              </a:ext>
            </a:extLst>
          </p:cNvPr>
          <p:cNvCxnSpPr/>
          <p:nvPr/>
        </p:nvCxnSpPr>
        <p:spPr>
          <a:xfrm>
            <a:off x="385563" y="365126"/>
            <a:ext cx="0" cy="6120000"/>
          </a:xfrm>
          <a:prstGeom prst="line">
            <a:avLst/>
          </a:prstGeom>
          <a:ln w="63500">
            <a:solidFill>
              <a:srgbClr val="1A5E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B31B0E9C-7E9C-4211-9126-B90F409D57E4}"/>
              </a:ext>
            </a:extLst>
          </p:cNvPr>
          <p:cNvGrpSpPr/>
          <p:nvPr/>
        </p:nvGrpSpPr>
        <p:grpSpPr>
          <a:xfrm>
            <a:off x="321856" y="6216486"/>
            <a:ext cx="995362" cy="369332"/>
            <a:chOff x="317941" y="6215781"/>
            <a:chExt cx="995362" cy="369332"/>
          </a:xfrm>
        </p:grpSpPr>
        <p:pic>
          <p:nvPicPr>
            <p:cNvPr id="24" name="Grafik 23" descr="Ein Bild, das Zeichnung enthält.&#10;&#10;Automatisch generierte Beschreibung">
              <a:extLst>
                <a:ext uri="{FF2B5EF4-FFF2-40B4-BE49-F238E27FC236}">
                  <a16:creationId xmlns:a16="http://schemas.microsoft.com/office/drawing/2014/main" id="{718B9E9F-A4A6-4B23-BCB5-C37EF3450B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103" y="6275602"/>
              <a:ext cx="691200" cy="216000"/>
            </a:xfrm>
            <a:prstGeom prst="rect">
              <a:avLst/>
            </a:prstGeom>
          </p:spPr>
        </p:pic>
        <p:sp>
          <p:nvSpPr>
            <p:cNvPr id="25" name="Rechteck 24">
              <a:extLst>
                <a:ext uri="{FF2B5EF4-FFF2-40B4-BE49-F238E27FC236}">
                  <a16:creationId xmlns:a16="http://schemas.microsoft.com/office/drawing/2014/main" id="{8CC947AD-32B2-4D7A-98C0-9539BA0DEBF8}"/>
                </a:ext>
              </a:extLst>
            </p:cNvPr>
            <p:cNvSpPr/>
            <p:nvPr/>
          </p:nvSpPr>
          <p:spPr>
            <a:xfrm>
              <a:off x="317941" y="6215781"/>
              <a:ext cx="37702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CH">
                  <a:solidFill>
                    <a:srgbClr val="1A5EAB"/>
                  </a:solidFill>
                </a:rPr>
                <a:t>©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64982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el 1">
            <a:extLst>
              <a:ext uri="{FF2B5EF4-FFF2-40B4-BE49-F238E27FC236}">
                <a16:creationId xmlns:a16="http://schemas.microsoft.com/office/drawing/2014/main" id="{55998A45-6201-4C83-A6E1-074BD878E99D}"/>
              </a:ext>
            </a:extLst>
          </p:cNvPr>
          <p:cNvSpPr txBox="1">
            <a:spLocks/>
          </p:cNvSpPr>
          <p:nvPr/>
        </p:nvSpPr>
        <p:spPr>
          <a:xfrm>
            <a:off x="1311804" y="365126"/>
            <a:ext cx="10183510" cy="947208"/>
          </a:xfrm>
          <a:prstGeom prst="rect">
            <a:avLst/>
          </a:prstGeom>
          <a:solidFill>
            <a:srgbClr val="1A5EAB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268288"/>
            <a:r>
              <a:rPr lang="de-DE" sz="3500" b="1" dirty="0">
                <a:solidFill>
                  <a:schemeClr val="bg1"/>
                </a:solidFill>
              </a:rPr>
              <a:t>ACCE – Plan (Roter Faden)</a:t>
            </a:r>
            <a:endParaRPr lang="de-CH" sz="3500" b="1" dirty="0">
              <a:solidFill>
                <a:schemeClr val="bg1"/>
              </a:solidFill>
            </a:endParaRPr>
          </a:p>
        </p:txBody>
      </p:sp>
      <p:sp>
        <p:nvSpPr>
          <p:cNvPr id="30" name="Titel 1">
            <a:extLst>
              <a:ext uri="{FF2B5EF4-FFF2-40B4-BE49-F238E27FC236}">
                <a16:creationId xmlns:a16="http://schemas.microsoft.com/office/drawing/2014/main" id="{4846E8D9-54EF-4A78-97C2-D5AE2E6AB1C7}"/>
              </a:ext>
            </a:extLst>
          </p:cNvPr>
          <p:cNvSpPr txBox="1">
            <a:spLocks/>
          </p:cNvSpPr>
          <p:nvPr/>
        </p:nvSpPr>
        <p:spPr>
          <a:xfrm rot="5400000">
            <a:off x="-2225675" y="2955398"/>
            <a:ext cx="6127749" cy="947208"/>
          </a:xfrm>
          <a:prstGeom prst="rect">
            <a:avLst/>
          </a:prstGeom>
          <a:solidFill>
            <a:srgbClr val="00B96F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pPr algn="ctr"/>
            <a:r>
              <a:rPr lang="de-DE" sz="3500" dirty="0">
                <a:solidFill>
                  <a:schemeClr val="bg1"/>
                </a:solidFill>
                <a:latin typeface="+mj-lt"/>
              </a:rPr>
              <a:t>Plan</a:t>
            </a:r>
          </a:p>
        </p:txBody>
      </p: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D33B933B-AA04-442C-BB61-C24E27A34CBD}"/>
              </a:ext>
            </a:extLst>
          </p:cNvPr>
          <p:cNvCxnSpPr>
            <a:cxnSpLocks/>
          </p:cNvCxnSpPr>
          <p:nvPr/>
        </p:nvCxnSpPr>
        <p:spPr>
          <a:xfrm flipH="1">
            <a:off x="1299830" y="397547"/>
            <a:ext cx="10188000" cy="0"/>
          </a:xfrm>
          <a:prstGeom prst="line">
            <a:avLst/>
          </a:prstGeom>
          <a:ln w="63500">
            <a:solidFill>
              <a:srgbClr val="00B9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F6C1A951-A8F3-4A4F-AB3E-02026258226F}"/>
              </a:ext>
            </a:extLst>
          </p:cNvPr>
          <p:cNvCxnSpPr/>
          <p:nvPr/>
        </p:nvCxnSpPr>
        <p:spPr>
          <a:xfrm>
            <a:off x="385563" y="365126"/>
            <a:ext cx="0" cy="6120000"/>
          </a:xfrm>
          <a:prstGeom prst="line">
            <a:avLst/>
          </a:prstGeom>
          <a:ln w="63500">
            <a:solidFill>
              <a:srgbClr val="1A5E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B31B0E9C-7E9C-4211-9126-B90F409D57E4}"/>
              </a:ext>
            </a:extLst>
          </p:cNvPr>
          <p:cNvGrpSpPr/>
          <p:nvPr/>
        </p:nvGrpSpPr>
        <p:grpSpPr>
          <a:xfrm>
            <a:off x="321856" y="6216486"/>
            <a:ext cx="995362" cy="369332"/>
            <a:chOff x="317941" y="6215781"/>
            <a:chExt cx="995362" cy="369332"/>
          </a:xfrm>
        </p:grpSpPr>
        <p:pic>
          <p:nvPicPr>
            <p:cNvPr id="24" name="Grafik 23" descr="Ein Bild, das Zeichnung enthält.&#10;&#10;Automatisch generierte Beschreibung">
              <a:extLst>
                <a:ext uri="{FF2B5EF4-FFF2-40B4-BE49-F238E27FC236}">
                  <a16:creationId xmlns:a16="http://schemas.microsoft.com/office/drawing/2014/main" id="{718B9E9F-A4A6-4B23-BCB5-C37EF3450B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103" y="6275602"/>
              <a:ext cx="691200" cy="216000"/>
            </a:xfrm>
            <a:prstGeom prst="rect">
              <a:avLst/>
            </a:prstGeom>
          </p:spPr>
        </p:pic>
        <p:sp>
          <p:nvSpPr>
            <p:cNvPr id="25" name="Rechteck 24">
              <a:extLst>
                <a:ext uri="{FF2B5EF4-FFF2-40B4-BE49-F238E27FC236}">
                  <a16:creationId xmlns:a16="http://schemas.microsoft.com/office/drawing/2014/main" id="{8CC947AD-32B2-4D7A-98C0-9539BA0DEBF8}"/>
                </a:ext>
              </a:extLst>
            </p:cNvPr>
            <p:cNvSpPr/>
            <p:nvPr/>
          </p:nvSpPr>
          <p:spPr>
            <a:xfrm>
              <a:off x="317941" y="6215781"/>
              <a:ext cx="37702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CH">
                  <a:solidFill>
                    <a:srgbClr val="1A5EAB"/>
                  </a:solidFill>
                </a:rPr>
                <a:t>©</a:t>
              </a:r>
            </a:p>
          </p:txBody>
        </p:sp>
      </p:grpSp>
      <p:sp>
        <p:nvSpPr>
          <p:cNvPr id="12" name="Textfeld 11">
            <a:extLst>
              <a:ext uri="{FF2B5EF4-FFF2-40B4-BE49-F238E27FC236}">
                <a16:creationId xmlns:a16="http://schemas.microsoft.com/office/drawing/2014/main" id="{BF49A268-2014-478C-9972-D169294FF233}"/>
              </a:ext>
            </a:extLst>
          </p:cNvPr>
          <p:cNvSpPr txBox="1"/>
          <p:nvPr/>
        </p:nvSpPr>
        <p:spPr>
          <a:xfrm>
            <a:off x="1453939" y="6375265"/>
            <a:ext cx="528956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800" dirty="0">
                <a:solidFill>
                  <a:schemeClr val="tx1">
                    <a:lumMod val="65000"/>
                    <a:lumOff val="35000"/>
                  </a:schemeClr>
                </a:solidFill>
                <a:hlinkClick r:id="rId4"/>
              </a:rPr>
              <a:t>https://www.bwl.admin.ch/bwl/de/home/themen/ikt/ikt_minimalstandard.html</a:t>
            </a:r>
            <a:r>
              <a:rPr lang="de-CH" sz="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A892C29-EE33-4676-A2BD-9E9D98042B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54543" y="1422510"/>
            <a:ext cx="5062934" cy="4893037"/>
          </a:xfrm>
          <a:prstGeom prst="rect">
            <a:avLst/>
          </a:prstGeom>
        </p:spPr>
      </p:pic>
      <p:sp>
        <p:nvSpPr>
          <p:cNvPr id="18" name="Textfeld 17">
            <a:extLst>
              <a:ext uri="{FF2B5EF4-FFF2-40B4-BE49-F238E27FC236}">
                <a16:creationId xmlns:a16="http://schemas.microsoft.com/office/drawing/2014/main" id="{B57124AF-171F-4DA8-BCFB-A4FD80B3D552}"/>
              </a:ext>
            </a:extLst>
          </p:cNvPr>
          <p:cNvSpPr txBox="1"/>
          <p:nvPr/>
        </p:nvSpPr>
        <p:spPr>
          <a:xfrm>
            <a:off x="6545096" y="1375921"/>
            <a:ext cx="5062933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47675" indent="-447675"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Herausgegeben vom Bundesamt für wirtschaftliche Landesversorgung</a:t>
            </a:r>
          </a:p>
          <a:p>
            <a:pPr marL="447675" indent="-447675"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Mitwirkung: NCSC (Nationales Zentrum für Cybersicherheit)</a:t>
            </a:r>
          </a:p>
          <a:p>
            <a:pPr marL="447675" indent="-447675"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Konzentriert auf Sicherheits- und Risiko-Management</a:t>
            </a:r>
          </a:p>
          <a:p>
            <a:pPr marL="447675" indent="-447675"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Hat „Best </a:t>
            </a:r>
            <a:r>
              <a:rPr lang="de-DE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practises</a:t>
            </a:r>
            <a:r>
              <a:rPr lang="de-DE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“ für verschiedene (infrastrukturkritische) Branchen</a:t>
            </a:r>
          </a:p>
          <a:p>
            <a:pPr marL="447675" indent="-447675">
              <a:buFont typeface="Arial" panose="020B0604020202020204" pitchFamily="34" charset="0"/>
              <a:buChar char="•"/>
            </a:pPr>
            <a:endParaRPr lang="de-DE" sz="24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marL="447675" indent="-447675"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Empfehlung</a:t>
            </a:r>
          </a:p>
          <a:p>
            <a:pPr marL="904875" lvl="1" indent="-447675"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Youtube</a:t>
            </a:r>
            <a:r>
              <a:rPr lang="de-DE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-Video schauen</a:t>
            </a:r>
          </a:p>
          <a:p>
            <a:pPr marL="904875" lvl="1" indent="-447675"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PDF lesen (als Vorbereitung für ITSI)</a:t>
            </a:r>
            <a:endParaRPr lang="de-CH" sz="20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503179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el 1">
            <a:extLst>
              <a:ext uri="{FF2B5EF4-FFF2-40B4-BE49-F238E27FC236}">
                <a16:creationId xmlns:a16="http://schemas.microsoft.com/office/drawing/2014/main" id="{55998A45-6201-4C83-A6E1-074BD878E99D}"/>
              </a:ext>
            </a:extLst>
          </p:cNvPr>
          <p:cNvSpPr txBox="1">
            <a:spLocks/>
          </p:cNvSpPr>
          <p:nvPr/>
        </p:nvSpPr>
        <p:spPr>
          <a:xfrm>
            <a:off x="1311804" y="365126"/>
            <a:ext cx="10183510" cy="947208"/>
          </a:xfrm>
          <a:prstGeom prst="rect">
            <a:avLst/>
          </a:prstGeom>
          <a:solidFill>
            <a:srgbClr val="1A5EAB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268288"/>
            <a:r>
              <a:rPr lang="de-DE" sz="3500" b="1" dirty="0">
                <a:solidFill>
                  <a:schemeClr val="bg1"/>
                </a:solidFill>
              </a:rPr>
              <a:t>ACCE – Plan (ISMS)</a:t>
            </a:r>
            <a:endParaRPr lang="de-CH" sz="3500" b="1" dirty="0">
              <a:solidFill>
                <a:schemeClr val="bg1"/>
              </a:solidFill>
            </a:endParaRPr>
          </a:p>
        </p:txBody>
      </p:sp>
      <p:sp>
        <p:nvSpPr>
          <p:cNvPr id="30" name="Titel 1">
            <a:extLst>
              <a:ext uri="{FF2B5EF4-FFF2-40B4-BE49-F238E27FC236}">
                <a16:creationId xmlns:a16="http://schemas.microsoft.com/office/drawing/2014/main" id="{4846E8D9-54EF-4A78-97C2-D5AE2E6AB1C7}"/>
              </a:ext>
            </a:extLst>
          </p:cNvPr>
          <p:cNvSpPr txBox="1">
            <a:spLocks/>
          </p:cNvSpPr>
          <p:nvPr/>
        </p:nvSpPr>
        <p:spPr>
          <a:xfrm rot="5400000">
            <a:off x="-2225675" y="2955398"/>
            <a:ext cx="6127749" cy="947208"/>
          </a:xfrm>
          <a:prstGeom prst="rect">
            <a:avLst/>
          </a:prstGeom>
          <a:solidFill>
            <a:srgbClr val="00B96F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pPr algn="ctr"/>
            <a:r>
              <a:rPr lang="de-DE" sz="3500" dirty="0">
                <a:solidFill>
                  <a:schemeClr val="bg1"/>
                </a:solidFill>
                <a:latin typeface="+mj-lt"/>
              </a:rPr>
              <a:t>Plan</a:t>
            </a:r>
          </a:p>
        </p:txBody>
      </p: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D33B933B-AA04-442C-BB61-C24E27A34CBD}"/>
              </a:ext>
            </a:extLst>
          </p:cNvPr>
          <p:cNvCxnSpPr>
            <a:cxnSpLocks/>
          </p:cNvCxnSpPr>
          <p:nvPr/>
        </p:nvCxnSpPr>
        <p:spPr>
          <a:xfrm flipH="1">
            <a:off x="1299830" y="397547"/>
            <a:ext cx="10188000" cy="0"/>
          </a:xfrm>
          <a:prstGeom prst="line">
            <a:avLst/>
          </a:prstGeom>
          <a:ln w="63500">
            <a:solidFill>
              <a:srgbClr val="00B9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F6C1A951-A8F3-4A4F-AB3E-02026258226F}"/>
              </a:ext>
            </a:extLst>
          </p:cNvPr>
          <p:cNvCxnSpPr/>
          <p:nvPr/>
        </p:nvCxnSpPr>
        <p:spPr>
          <a:xfrm>
            <a:off x="385563" y="365126"/>
            <a:ext cx="0" cy="6120000"/>
          </a:xfrm>
          <a:prstGeom prst="line">
            <a:avLst/>
          </a:prstGeom>
          <a:ln w="63500">
            <a:solidFill>
              <a:srgbClr val="1A5E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B31B0E9C-7E9C-4211-9126-B90F409D57E4}"/>
              </a:ext>
            </a:extLst>
          </p:cNvPr>
          <p:cNvGrpSpPr/>
          <p:nvPr/>
        </p:nvGrpSpPr>
        <p:grpSpPr>
          <a:xfrm>
            <a:off x="321856" y="6216486"/>
            <a:ext cx="995362" cy="369332"/>
            <a:chOff x="317941" y="6215781"/>
            <a:chExt cx="995362" cy="369332"/>
          </a:xfrm>
        </p:grpSpPr>
        <p:pic>
          <p:nvPicPr>
            <p:cNvPr id="24" name="Grafik 23" descr="Ein Bild, das Zeichnung enthält.&#10;&#10;Automatisch generierte Beschreibung">
              <a:extLst>
                <a:ext uri="{FF2B5EF4-FFF2-40B4-BE49-F238E27FC236}">
                  <a16:creationId xmlns:a16="http://schemas.microsoft.com/office/drawing/2014/main" id="{718B9E9F-A4A6-4B23-BCB5-C37EF3450B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103" y="6275602"/>
              <a:ext cx="691200" cy="216000"/>
            </a:xfrm>
            <a:prstGeom prst="rect">
              <a:avLst/>
            </a:prstGeom>
          </p:spPr>
        </p:pic>
        <p:sp>
          <p:nvSpPr>
            <p:cNvPr id="25" name="Rechteck 24">
              <a:extLst>
                <a:ext uri="{FF2B5EF4-FFF2-40B4-BE49-F238E27FC236}">
                  <a16:creationId xmlns:a16="http://schemas.microsoft.com/office/drawing/2014/main" id="{8CC947AD-32B2-4D7A-98C0-9539BA0DEBF8}"/>
                </a:ext>
              </a:extLst>
            </p:cNvPr>
            <p:cNvSpPr/>
            <p:nvPr/>
          </p:nvSpPr>
          <p:spPr>
            <a:xfrm>
              <a:off x="317941" y="6215781"/>
              <a:ext cx="37702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CH">
                  <a:solidFill>
                    <a:srgbClr val="1A5EAB"/>
                  </a:solidFill>
                </a:rPr>
                <a:t>©</a:t>
              </a:r>
            </a:p>
          </p:txBody>
        </p:sp>
      </p:grpSp>
      <p:sp>
        <p:nvSpPr>
          <p:cNvPr id="13" name="Textfeld 12">
            <a:extLst>
              <a:ext uri="{FF2B5EF4-FFF2-40B4-BE49-F238E27FC236}">
                <a16:creationId xmlns:a16="http://schemas.microsoft.com/office/drawing/2014/main" id="{BB3E7C45-4695-458B-A7A3-84E63947D4A9}"/>
              </a:ext>
            </a:extLst>
          </p:cNvPr>
          <p:cNvSpPr txBox="1"/>
          <p:nvPr/>
        </p:nvSpPr>
        <p:spPr>
          <a:xfrm>
            <a:off x="7013444" y="1620253"/>
            <a:ext cx="447438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47675" indent="-447675"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Der IKT-Minimalstandard ist ein ISMS (Information Security Management System)</a:t>
            </a:r>
          </a:p>
          <a:p>
            <a:pPr marL="447675" indent="-447675"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Wir kümmern uns im Fach ACCE „nur“ um die technische Sicherheit</a:t>
            </a:r>
          </a:p>
          <a:p>
            <a:pPr marL="447675" indent="-447675">
              <a:buFont typeface="Arial" panose="020B0604020202020204" pitchFamily="34" charset="0"/>
              <a:buChar char="•"/>
            </a:pPr>
            <a:endParaRPr lang="de-DE" sz="24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marL="447675" indent="-447675">
              <a:buFont typeface="Arial" panose="020B0604020202020204" pitchFamily="34" charset="0"/>
              <a:buChar char="•"/>
            </a:pPr>
            <a:r>
              <a:rPr lang="de-DE" sz="2400" b="1" dirty="0">
                <a:solidFill>
                  <a:srgbClr val="FF0000"/>
                </a:solidFill>
                <a:latin typeface="+mj-lt"/>
              </a:rPr>
              <a:t>WICHTIG: Technik alleine führt nicht zu einer umfassenden Sicherheit </a:t>
            </a:r>
            <a:r>
              <a:rPr lang="de-DE" sz="2400" b="1" dirty="0">
                <a:solidFill>
                  <a:srgbClr val="FF0000"/>
                </a:solidFill>
                <a:latin typeface="+mj-lt"/>
                <a:sym typeface="Wingdings" panose="05000000000000000000" pitchFamily="2" charset="2"/>
              </a:rPr>
              <a:t> Die anderen Teile  werden in anderen Fächer behandelt</a:t>
            </a:r>
            <a:endParaRPr lang="de-CH" sz="2400" b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9" name="object 5">
            <a:extLst>
              <a:ext uri="{FF2B5EF4-FFF2-40B4-BE49-F238E27FC236}">
                <a16:creationId xmlns:a16="http://schemas.microsoft.com/office/drawing/2014/main" id="{3C239F5A-367F-4E9C-AE41-FC09B4A890C1}"/>
              </a:ext>
            </a:extLst>
          </p:cNvPr>
          <p:cNvSpPr/>
          <p:nvPr/>
        </p:nvSpPr>
        <p:spPr>
          <a:xfrm>
            <a:off x="2062989" y="1589545"/>
            <a:ext cx="4550664" cy="455066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6">
            <a:extLst>
              <a:ext uri="{FF2B5EF4-FFF2-40B4-BE49-F238E27FC236}">
                <a16:creationId xmlns:a16="http://schemas.microsoft.com/office/drawing/2014/main" id="{D3C2B49E-4CE6-442D-BC10-4EAF52D8F495}"/>
              </a:ext>
            </a:extLst>
          </p:cNvPr>
          <p:cNvSpPr txBox="1"/>
          <p:nvPr/>
        </p:nvSpPr>
        <p:spPr>
          <a:xfrm>
            <a:off x="3819905" y="3486150"/>
            <a:ext cx="105410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4000" spc="-5" dirty="0">
                <a:solidFill>
                  <a:srgbClr val="FFFFFF"/>
                </a:solidFill>
                <a:latin typeface="Calibri"/>
                <a:cs typeface="Calibri"/>
              </a:rPr>
              <a:t>ISMS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21" name="object 7">
            <a:extLst>
              <a:ext uri="{FF2B5EF4-FFF2-40B4-BE49-F238E27FC236}">
                <a16:creationId xmlns:a16="http://schemas.microsoft.com/office/drawing/2014/main" id="{D605D774-75D8-413A-88FA-A115FCC2B69C}"/>
              </a:ext>
            </a:extLst>
          </p:cNvPr>
          <p:cNvSpPr txBox="1"/>
          <p:nvPr/>
        </p:nvSpPr>
        <p:spPr>
          <a:xfrm>
            <a:off x="4216146" y="1800809"/>
            <a:ext cx="260985" cy="6057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380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endParaRPr sz="3800">
              <a:latin typeface="Calibri"/>
              <a:cs typeface="Calibri"/>
            </a:endParaRPr>
          </a:p>
        </p:txBody>
      </p:sp>
      <p:sp>
        <p:nvSpPr>
          <p:cNvPr id="22" name="object 8">
            <a:extLst>
              <a:ext uri="{FF2B5EF4-FFF2-40B4-BE49-F238E27FC236}">
                <a16:creationId xmlns:a16="http://schemas.microsoft.com/office/drawing/2014/main" id="{689AF661-4B49-4508-A5FB-32A52E820A92}"/>
              </a:ext>
            </a:extLst>
          </p:cNvPr>
          <p:cNvSpPr txBox="1"/>
          <p:nvPr/>
        </p:nvSpPr>
        <p:spPr>
          <a:xfrm>
            <a:off x="5875146" y="3503168"/>
            <a:ext cx="345440" cy="6051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3800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endParaRPr sz="3800">
              <a:latin typeface="Calibri"/>
              <a:cs typeface="Calibri"/>
            </a:endParaRPr>
          </a:p>
        </p:txBody>
      </p:sp>
      <p:sp>
        <p:nvSpPr>
          <p:cNvPr id="26" name="object 9">
            <a:extLst>
              <a:ext uri="{FF2B5EF4-FFF2-40B4-BE49-F238E27FC236}">
                <a16:creationId xmlns:a16="http://schemas.microsoft.com/office/drawing/2014/main" id="{4F648ECE-84D2-4F9D-8E59-17D4CA81FBE6}"/>
              </a:ext>
            </a:extLst>
          </p:cNvPr>
          <p:cNvSpPr txBox="1"/>
          <p:nvPr/>
        </p:nvSpPr>
        <p:spPr>
          <a:xfrm>
            <a:off x="4202429" y="5204867"/>
            <a:ext cx="288290" cy="605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380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endParaRPr sz="3800">
              <a:latin typeface="Calibri"/>
              <a:cs typeface="Calibri"/>
            </a:endParaRPr>
          </a:p>
        </p:txBody>
      </p:sp>
      <p:sp>
        <p:nvSpPr>
          <p:cNvPr id="27" name="object 10">
            <a:extLst>
              <a:ext uri="{FF2B5EF4-FFF2-40B4-BE49-F238E27FC236}">
                <a16:creationId xmlns:a16="http://schemas.microsoft.com/office/drawing/2014/main" id="{96546568-AB6E-474C-BC5A-38828FC78634}"/>
              </a:ext>
            </a:extLst>
          </p:cNvPr>
          <p:cNvSpPr txBox="1"/>
          <p:nvPr/>
        </p:nvSpPr>
        <p:spPr>
          <a:xfrm>
            <a:off x="2426004" y="3503168"/>
            <a:ext cx="438784" cy="6051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3800" dirty="0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endParaRPr sz="3800" dirty="0">
              <a:latin typeface="Calibri"/>
              <a:cs typeface="Calibri"/>
            </a:endParaRPr>
          </a:p>
        </p:txBody>
      </p:sp>
      <p:sp>
        <p:nvSpPr>
          <p:cNvPr id="28" name="object 12">
            <a:extLst>
              <a:ext uri="{FF2B5EF4-FFF2-40B4-BE49-F238E27FC236}">
                <a16:creationId xmlns:a16="http://schemas.microsoft.com/office/drawing/2014/main" id="{45CF2254-1574-4BEC-8157-38F1CEA18605}"/>
              </a:ext>
            </a:extLst>
          </p:cNvPr>
          <p:cNvSpPr txBox="1"/>
          <p:nvPr/>
        </p:nvSpPr>
        <p:spPr>
          <a:xfrm>
            <a:off x="1525891" y="5525328"/>
            <a:ext cx="1800225" cy="569387"/>
          </a:xfrm>
          <a:prstGeom prst="rect">
            <a:avLst/>
          </a:prstGeom>
          <a:ln w="9144">
            <a:solidFill>
              <a:srgbClr val="4F81BC"/>
            </a:solidFill>
          </a:ln>
        </p:spPr>
        <p:txBody>
          <a:bodyPr vert="horz" wrap="square" lIns="0" tIns="15240" rIns="0" bIns="0" rtlCol="0">
            <a:spAutoFit/>
          </a:bodyPr>
          <a:lstStyle/>
          <a:p>
            <a:pPr marL="90805">
              <a:spcBef>
                <a:spcPts val="120"/>
              </a:spcBef>
            </a:pPr>
            <a:r>
              <a:rPr sz="900" b="1" dirty="0">
                <a:latin typeface="Calibri"/>
                <a:cs typeface="Calibri"/>
              </a:rPr>
              <a:t>T = </a:t>
            </a:r>
            <a:r>
              <a:rPr sz="900" b="1" spc="-5" dirty="0">
                <a:latin typeface="Calibri"/>
                <a:cs typeface="Calibri"/>
              </a:rPr>
              <a:t>Technische</a:t>
            </a:r>
            <a:r>
              <a:rPr sz="900" b="1" spc="5" dirty="0">
                <a:latin typeface="Calibri"/>
                <a:cs typeface="Calibri"/>
              </a:rPr>
              <a:t> </a:t>
            </a:r>
            <a:r>
              <a:rPr sz="900" b="1" spc="-5" dirty="0">
                <a:latin typeface="Calibri"/>
                <a:cs typeface="Calibri"/>
              </a:rPr>
              <a:t>Sicherheit</a:t>
            </a:r>
            <a:endParaRPr sz="900" dirty="0">
              <a:latin typeface="Calibri"/>
              <a:cs typeface="Calibri"/>
            </a:endParaRPr>
          </a:p>
          <a:p>
            <a:pPr marL="90805"/>
            <a:r>
              <a:rPr sz="900" dirty="0">
                <a:latin typeface="Calibri"/>
                <a:cs typeface="Calibri"/>
              </a:rPr>
              <a:t>O = </a:t>
            </a:r>
            <a:r>
              <a:rPr sz="900" spc="-5" dirty="0">
                <a:latin typeface="Calibri"/>
                <a:cs typeface="Calibri"/>
              </a:rPr>
              <a:t>Organisatorische</a:t>
            </a:r>
            <a:r>
              <a:rPr sz="900" spc="-15" dirty="0">
                <a:latin typeface="Calibri"/>
                <a:cs typeface="Calibri"/>
              </a:rPr>
              <a:t> </a:t>
            </a:r>
            <a:r>
              <a:rPr sz="900" spc="-5" dirty="0">
                <a:latin typeface="Calibri"/>
                <a:cs typeface="Calibri"/>
              </a:rPr>
              <a:t>Sicherheit</a:t>
            </a:r>
            <a:endParaRPr sz="900" dirty="0">
              <a:latin typeface="Calibri"/>
              <a:cs typeface="Calibri"/>
            </a:endParaRPr>
          </a:p>
          <a:p>
            <a:pPr marL="90805"/>
            <a:r>
              <a:rPr sz="900" dirty="0">
                <a:latin typeface="Calibri"/>
                <a:cs typeface="Calibri"/>
              </a:rPr>
              <a:t>R = </a:t>
            </a:r>
            <a:r>
              <a:rPr sz="900" spc="-5" dirty="0">
                <a:latin typeface="Calibri"/>
                <a:cs typeface="Calibri"/>
              </a:rPr>
              <a:t>Rechtliche</a:t>
            </a:r>
            <a:r>
              <a:rPr sz="900" spc="-10" dirty="0">
                <a:latin typeface="Calibri"/>
                <a:cs typeface="Calibri"/>
              </a:rPr>
              <a:t> </a:t>
            </a:r>
            <a:r>
              <a:rPr sz="900" spc="-5" dirty="0">
                <a:latin typeface="Calibri"/>
                <a:cs typeface="Calibri"/>
              </a:rPr>
              <a:t>Sicherheit</a:t>
            </a:r>
            <a:endParaRPr sz="900" dirty="0">
              <a:latin typeface="Calibri"/>
              <a:cs typeface="Calibri"/>
            </a:endParaRPr>
          </a:p>
          <a:p>
            <a:pPr marL="90805"/>
            <a:r>
              <a:rPr sz="900" dirty="0">
                <a:latin typeface="Calibri"/>
                <a:cs typeface="Calibri"/>
              </a:rPr>
              <a:t>M = </a:t>
            </a:r>
            <a:r>
              <a:rPr sz="900" spc="-5" dirty="0">
                <a:latin typeface="Calibri"/>
                <a:cs typeface="Calibri"/>
              </a:rPr>
              <a:t>Menschliche</a:t>
            </a:r>
            <a:r>
              <a:rPr sz="900" spc="5" dirty="0">
                <a:latin typeface="Calibri"/>
                <a:cs typeface="Calibri"/>
              </a:rPr>
              <a:t> </a:t>
            </a:r>
            <a:r>
              <a:rPr sz="900" spc="-5" dirty="0">
                <a:latin typeface="Calibri"/>
                <a:cs typeface="Calibri"/>
              </a:rPr>
              <a:t>Sicherheit</a:t>
            </a:r>
            <a:endParaRPr sz="9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793422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el 1">
            <a:extLst>
              <a:ext uri="{FF2B5EF4-FFF2-40B4-BE49-F238E27FC236}">
                <a16:creationId xmlns:a16="http://schemas.microsoft.com/office/drawing/2014/main" id="{55998A45-6201-4C83-A6E1-074BD878E99D}"/>
              </a:ext>
            </a:extLst>
          </p:cNvPr>
          <p:cNvSpPr txBox="1">
            <a:spLocks/>
          </p:cNvSpPr>
          <p:nvPr/>
        </p:nvSpPr>
        <p:spPr>
          <a:xfrm>
            <a:off x="1311804" y="365126"/>
            <a:ext cx="10183510" cy="947208"/>
          </a:xfrm>
          <a:prstGeom prst="rect">
            <a:avLst/>
          </a:prstGeom>
          <a:solidFill>
            <a:srgbClr val="1A5EAB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268288"/>
            <a:r>
              <a:rPr lang="de-DE" sz="3500" b="1" dirty="0">
                <a:solidFill>
                  <a:schemeClr val="bg1"/>
                </a:solidFill>
              </a:rPr>
              <a:t>Sicherheit „bauen“ - PDCA</a:t>
            </a:r>
            <a:endParaRPr lang="de-CH" sz="3500" b="1" dirty="0">
              <a:solidFill>
                <a:schemeClr val="bg1"/>
              </a:solidFill>
            </a:endParaRPr>
          </a:p>
        </p:txBody>
      </p:sp>
      <p:sp>
        <p:nvSpPr>
          <p:cNvPr id="30" name="Titel 1">
            <a:extLst>
              <a:ext uri="{FF2B5EF4-FFF2-40B4-BE49-F238E27FC236}">
                <a16:creationId xmlns:a16="http://schemas.microsoft.com/office/drawing/2014/main" id="{4846E8D9-54EF-4A78-97C2-D5AE2E6AB1C7}"/>
              </a:ext>
            </a:extLst>
          </p:cNvPr>
          <p:cNvSpPr txBox="1">
            <a:spLocks/>
          </p:cNvSpPr>
          <p:nvPr/>
        </p:nvSpPr>
        <p:spPr>
          <a:xfrm rot="5400000">
            <a:off x="-2225675" y="2955398"/>
            <a:ext cx="6127749" cy="947208"/>
          </a:xfrm>
          <a:prstGeom prst="rect">
            <a:avLst/>
          </a:prstGeom>
          <a:solidFill>
            <a:srgbClr val="00B96F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pPr algn="ctr"/>
            <a:r>
              <a:rPr lang="de-DE" sz="3500" dirty="0">
                <a:solidFill>
                  <a:schemeClr val="bg1"/>
                </a:solidFill>
                <a:latin typeface="+mj-lt"/>
              </a:rPr>
              <a:t>Einführung Zugriffsschutz</a:t>
            </a:r>
          </a:p>
        </p:txBody>
      </p: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D33B933B-AA04-442C-BB61-C24E27A34CBD}"/>
              </a:ext>
            </a:extLst>
          </p:cNvPr>
          <p:cNvCxnSpPr>
            <a:cxnSpLocks/>
          </p:cNvCxnSpPr>
          <p:nvPr/>
        </p:nvCxnSpPr>
        <p:spPr>
          <a:xfrm flipH="1">
            <a:off x="1299830" y="397547"/>
            <a:ext cx="10188000" cy="0"/>
          </a:xfrm>
          <a:prstGeom prst="line">
            <a:avLst/>
          </a:prstGeom>
          <a:ln w="63500">
            <a:solidFill>
              <a:srgbClr val="00B9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F6C1A951-A8F3-4A4F-AB3E-02026258226F}"/>
              </a:ext>
            </a:extLst>
          </p:cNvPr>
          <p:cNvCxnSpPr/>
          <p:nvPr/>
        </p:nvCxnSpPr>
        <p:spPr>
          <a:xfrm>
            <a:off x="385563" y="365126"/>
            <a:ext cx="0" cy="6120000"/>
          </a:xfrm>
          <a:prstGeom prst="line">
            <a:avLst/>
          </a:prstGeom>
          <a:ln w="63500">
            <a:solidFill>
              <a:srgbClr val="1A5E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B31B0E9C-7E9C-4211-9126-B90F409D57E4}"/>
              </a:ext>
            </a:extLst>
          </p:cNvPr>
          <p:cNvGrpSpPr/>
          <p:nvPr/>
        </p:nvGrpSpPr>
        <p:grpSpPr>
          <a:xfrm>
            <a:off x="321856" y="6216486"/>
            <a:ext cx="995362" cy="369332"/>
            <a:chOff x="317941" y="6215781"/>
            <a:chExt cx="995362" cy="369332"/>
          </a:xfrm>
        </p:grpSpPr>
        <p:pic>
          <p:nvPicPr>
            <p:cNvPr id="24" name="Grafik 23" descr="Ein Bild, das Zeichnung enthält.&#10;&#10;Automatisch generierte Beschreibung">
              <a:extLst>
                <a:ext uri="{FF2B5EF4-FFF2-40B4-BE49-F238E27FC236}">
                  <a16:creationId xmlns:a16="http://schemas.microsoft.com/office/drawing/2014/main" id="{718B9E9F-A4A6-4B23-BCB5-C37EF3450B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103" y="6275602"/>
              <a:ext cx="691200" cy="216000"/>
            </a:xfrm>
            <a:prstGeom prst="rect">
              <a:avLst/>
            </a:prstGeom>
          </p:spPr>
        </p:pic>
        <p:sp>
          <p:nvSpPr>
            <p:cNvPr id="25" name="Rechteck 24">
              <a:extLst>
                <a:ext uri="{FF2B5EF4-FFF2-40B4-BE49-F238E27FC236}">
                  <a16:creationId xmlns:a16="http://schemas.microsoft.com/office/drawing/2014/main" id="{8CC947AD-32B2-4D7A-98C0-9539BA0DEBF8}"/>
                </a:ext>
              </a:extLst>
            </p:cNvPr>
            <p:cNvSpPr/>
            <p:nvPr/>
          </p:nvSpPr>
          <p:spPr>
            <a:xfrm>
              <a:off x="317941" y="6215781"/>
              <a:ext cx="37702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CH">
                  <a:solidFill>
                    <a:srgbClr val="1A5EAB"/>
                  </a:solidFill>
                </a:rPr>
                <a:t>©</a:t>
              </a:r>
            </a:p>
          </p:txBody>
        </p:sp>
      </p:grpSp>
      <p:sp>
        <p:nvSpPr>
          <p:cNvPr id="26" name="object 5">
            <a:extLst>
              <a:ext uri="{FF2B5EF4-FFF2-40B4-BE49-F238E27FC236}">
                <a16:creationId xmlns:a16="http://schemas.microsoft.com/office/drawing/2014/main" id="{F15BAB55-8512-4B4A-9A89-EA5C3D027B32}"/>
              </a:ext>
            </a:extLst>
          </p:cNvPr>
          <p:cNvSpPr/>
          <p:nvPr/>
        </p:nvSpPr>
        <p:spPr>
          <a:xfrm>
            <a:off x="6802374" y="4677918"/>
            <a:ext cx="2235835" cy="1449705"/>
          </a:xfrm>
          <a:custGeom>
            <a:avLst/>
            <a:gdLst/>
            <a:ahLst/>
            <a:cxnLst/>
            <a:rect l="l" t="t" r="r" b="b"/>
            <a:pathLst>
              <a:path w="2235834" h="1449704">
                <a:moveTo>
                  <a:pt x="0" y="144906"/>
                </a:moveTo>
                <a:lnTo>
                  <a:pt x="7389" y="99112"/>
                </a:lnTo>
                <a:lnTo>
                  <a:pt x="27964" y="59335"/>
                </a:lnTo>
                <a:lnTo>
                  <a:pt x="59335" y="27964"/>
                </a:lnTo>
                <a:lnTo>
                  <a:pt x="99112" y="7389"/>
                </a:lnTo>
                <a:lnTo>
                  <a:pt x="144906" y="0"/>
                </a:lnTo>
                <a:lnTo>
                  <a:pt x="2090801" y="0"/>
                </a:lnTo>
                <a:lnTo>
                  <a:pt x="2136595" y="7389"/>
                </a:lnTo>
                <a:lnTo>
                  <a:pt x="2176372" y="27964"/>
                </a:lnTo>
                <a:lnTo>
                  <a:pt x="2207743" y="59335"/>
                </a:lnTo>
                <a:lnTo>
                  <a:pt x="2228318" y="99112"/>
                </a:lnTo>
                <a:lnTo>
                  <a:pt x="2235707" y="144906"/>
                </a:lnTo>
                <a:lnTo>
                  <a:pt x="2235707" y="1304391"/>
                </a:lnTo>
                <a:lnTo>
                  <a:pt x="2228318" y="1350203"/>
                </a:lnTo>
                <a:lnTo>
                  <a:pt x="2207743" y="1389988"/>
                </a:lnTo>
                <a:lnTo>
                  <a:pt x="2176372" y="1421361"/>
                </a:lnTo>
                <a:lnTo>
                  <a:pt x="2136595" y="1441935"/>
                </a:lnTo>
                <a:lnTo>
                  <a:pt x="2090801" y="1449323"/>
                </a:lnTo>
                <a:lnTo>
                  <a:pt x="144906" y="1449323"/>
                </a:lnTo>
                <a:lnTo>
                  <a:pt x="99112" y="1441935"/>
                </a:lnTo>
                <a:lnTo>
                  <a:pt x="59335" y="1421361"/>
                </a:lnTo>
                <a:lnTo>
                  <a:pt x="27964" y="1389988"/>
                </a:lnTo>
                <a:lnTo>
                  <a:pt x="7389" y="1350203"/>
                </a:lnTo>
                <a:lnTo>
                  <a:pt x="0" y="1304391"/>
                </a:lnTo>
                <a:lnTo>
                  <a:pt x="0" y="144906"/>
                </a:lnTo>
                <a:close/>
              </a:path>
            </a:pathLst>
          </a:custGeom>
          <a:ln w="25908">
            <a:solidFill>
              <a:srgbClr val="4F81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6">
            <a:extLst>
              <a:ext uri="{FF2B5EF4-FFF2-40B4-BE49-F238E27FC236}">
                <a16:creationId xmlns:a16="http://schemas.microsoft.com/office/drawing/2014/main" id="{71875878-2B59-4F95-9A98-41F5A211B6E1}"/>
              </a:ext>
            </a:extLst>
          </p:cNvPr>
          <p:cNvSpPr txBox="1"/>
          <p:nvPr/>
        </p:nvSpPr>
        <p:spPr>
          <a:xfrm>
            <a:off x="7565263" y="5100574"/>
            <a:ext cx="1347470" cy="882015"/>
          </a:xfrm>
          <a:prstGeom prst="rect">
            <a:avLst/>
          </a:prstGeom>
        </p:spPr>
        <p:txBody>
          <a:bodyPr vert="horz" wrap="square" lIns="0" tIns="31750" rIns="0" bIns="0" rtlCol="0">
            <a:spAutoFit/>
          </a:bodyPr>
          <a:lstStyle/>
          <a:p>
            <a:pPr marL="127000" marR="5080" indent="-114300">
              <a:lnSpc>
                <a:spcPct val="91600"/>
              </a:lnSpc>
              <a:spcBef>
                <a:spcPts val="250"/>
              </a:spcBef>
              <a:buChar char="•"/>
              <a:tabLst>
                <a:tab pos="127000" algn="l"/>
              </a:tabLst>
            </a:pPr>
            <a:r>
              <a:rPr sz="1500" spc="-5" dirty="0">
                <a:latin typeface="Calibri"/>
                <a:cs typeface="Calibri"/>
              </a:rPr>
              <a:t>Sicherheits-  </a:t>
            </a:r>
            <a:r>
              <a:rPr sz="1500" dirty="0">
                <a:latin typeface="Calibri"/>
                <a:cs typeface="Calibri"/>
              </a:rPr>
              <a:t>massnahmen  </a:t>
            </a:r>
            <a:r>
              <a:rPr sz="1500" spc="-10" dirty="0">
                <a:latin typeface="Calibri"/>
                <a:cs typeface="Calibri"/>
              </a:rPr>
              <a:t>umsetzen </a:t>
            </a:r>
            <a:r>
              <a:rPr sz="1500" dirty="0">
                <a:latin typeface="Calibri"/>
                <a:cs typeface="Calibri"/>
              </a:rPr>
              <a:t>/</a:t>
            </a:r>
            <a:r>
              <a:rPr sz="1500" spc="-6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BSI-  </a:t>
            </a:r>
            <a:r>
              <a:rPr sz="1500" spc="-5" dirty="0">
                <a:latin typeface="Calibri"/>
                <a:cs typeface="Calibri"/>
              </a:rPr>
              <a:t>Grundschutz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43" name="object 7">
            <a:extLst>
              <a:ext uri="{FF2B5EF4-FFF2-40B4-BE49-F238E27FC236}">
                <a16:creationId xmlns:a16="http://schemas.microsoft.com/office/drawing/2014/main" id="{8C05D183-95D7-4834-B3EF-4A3A632BAA3A}"/>
              </a:ext>
            </a:extLst>
          </p:cNvPr>
          <p:cNvSpPr/>
          <p:nvPr/>
        </p:nvSpPr>
        <p:spPr>
          <a:xfrm>
            <a:off x="3155443" y="4677918"/>
            <a:ext cx="2235835" cy="1449705"/>
          </a:xfrm>
          <a:custGeom>
            <a:avLst/>
            <a:gdLst/>
            <a:ahLst/>
            <a:cxnLst/>
            <a:rect l="l" t="t" r="r" b="b"/>
            <a:pathLst>
              <a:path w="2235835" h="1449704">
                <a:moveTo>
                  <a:pt x="0" y="144906"/>
                </a:moveTo>
                <a:lnTo>
                  <a:pt x="7389" y="99112"/>
                </a:lnTo>
                <a:lnTo>
                  <a:pt x="27964" y="59335"/>
                </a:lnTo>
                <a:lnTo>
                  <a:pt x="59335" y="27964"/>
                </a:lnTo>
                <a:lnTo>
                  <a:pt x="99112" y="7389"/>
                </a:lnTo>
                <a:lnTo>
                  <a:pt x="144906" y="0"/>
                </a:lnTo>
                <a:lnTo>
                  <a:pt x="2090800" y="0"/>
                </a:lnTo>
                <a:lnTo>
                  <a:pt x="2136595" y="7389"/>
                </a:lnTo>
                <a:lnTo>
                  <a:pt x="2176372" y="27964"/>
                </a:lnTo>
                <a:lnTo>
                  <a:pt x="2207743" y="59335"/>
                </a:lnTo>
                <a:lnTo>
                  <a:pt x="2228318" y="99112"/>
                </a:lnTo>
                <a:lnTo>
                  <a:pt x="2235708" y="144906"/>
                </a:lnTo>
                <a:lnTo>
                  <a:pt x="2235708" y="1304391"/>
                </a:lnTo>
                <a:lnTo>
                  <a:pt x="2228318" y="1350203"/>
                </a:lnTo>
                <a:lnTo>
                  <a:pt x="2207743" y="1389988"/>
                </a:lnTo>
                <a:lnTo>
                  <a:pt x="2176372" y="1421361"/>
                </a:lnTo>
                <a:lnTo>
                  <a:pt x="2136595" y="1441935"/>
                </a:lnTo>
                <a:lnTo>
                  <a:pt x="2090800" y="1449323"/>
                </a:lnTo>
                <a:lnTo>
                  <a:pt x="144906" y="1449323"/>
                </a:lnTo>
                <a:lnTo>
                  <a:pt x="99112" y="1441935"/>
                </a:lnTo>
                <a:lnTo>
                  <a:pt x="59335" y="1421361"/>
                </a:lnTo>
                <a:lnTo>
                  <a:pt x="27964" y="1389988"/>
                </a:lnTo>
                <a:lnTo>
                  <a:pt x="7389" y="1350203"/>
                </a:lnTo>
                <a:lnTo>
                  <a:pt x="0" y="1304391"/>
                </a:lnTo>
                <a:lnTo>
                  <a:pt x="0" y="144906"/>
                </a:lnTo>
                <a:close/>
              </a:path>
            </a:pathLst>
          </a:custGeom>
          <a:ln w="25908">
            <a:solidFill>
              <a:srgbClr val="4F81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8">
            <a:extLst>
              <a:ext uri="{FF2B5EF4-FFF2-40B4-BE49-F238E27FC236}">
                <a16:creationId xmlns:a16="http://schemas.microsoft.com/office/drawing/2014/main" id="{BE520F23-EF7C-41BF-A63F-D83C6239090E}"/>
              </a:ext>
            </a:extLst>
          </p:cNvPr>
          <p:cNvSpPr txBox="1"/>
          <p:nvPr/>
        </p:nvSpPr>
        <p:spPr>
          <a:xfrm>
            <a:off x="3245866" y="5100574"/>
            <a:ext cx="1193800" cy="882015"/>
          </a:xfrm>
          <a:prstGeom prst="rect">
            <a:avLst/>
          </a:prstGeom>
        </p:spPr>
        <p:txBody>
          <a:bodyPr vert="horz" wrap="square" lIns="0" tIns="31750" rIns="0" bIns="0" rtlCol="0">
            <a:spAutoFit/>
          </a:bodyPr>
          <a:lstStyle/>
          <a:p>
            <a:pPr marL="127000" marR="5080" indent="-114300">
              <a:lnSpc>
                <a:spcPct val="91600"/>
              </a:lnSpc>
              <a:spcBef>
                <a:spcPts val="250"/>
              </a:spcBef>
              <a:buChar char="•"/>
              <a:tabLst>
                <a:tab pos="127000" algn="l"/>
              </a:tabLst>
            </a:pPr>
            <a:r>
              <a:rPr sz="1500" dirty="0">
                <a:latin typeface="Calibri"/>
                <a:cs typeface="Calibri"/>
              </a:rPr>
              <a:t>I</a:t>
            </a:r>
            <a:r>
              <a:rPr sz="1500" spc="-10" dirty="0">
                <a:latin typeface="Calibri"/>
                <a:cs typeface="Calibri"/>
              </a:rPr>
              <a:t>n</a:t>
            </a:r>
            <a:r>
              <a:rPr sz="1500" spc="-40" dirty="0">
                <a:latin typeface="Calibri"/>
                <a:cs typeface="Calibri"/>
              </a:rPr>
              <a:t>f</a:t>
            </a:r>
            <a:r>
              <a:rPr sz="1500" spc="-5" dirty="0">
                <a:latin typeface="Calibri"/>
                <a:cs typeface="Calibri"/>
              </a:rPr>
              <a:t>o</a:t>
            </a:r>
            <a:r>
              <a:rPr sz="1500" dirty="0">
                <a:latin typeface="Calibri"/>
                <a:cs typeface="Calibri"/>
              </a:rPr>
              <a:t>rm</a:t>
            </a:r>
            <a:r>
              <a:rPr sz="1500" spc="-10" dirty="0">
                <a:latin typeface="Calibri"/>
                <a:cs typeface="Calibri"/>
              </a:rPr>
              <a:t>a</a:t>
            </a:r>
            <a:r>
              <a:rPr sz="1500" dirty="0">
                <a:latin typeface="Calibri"/>
                <a:cs typeface="Calibri"/>
              </a:rPr>
              <a:t>ti</a:t>
            </a:r>
            <a:r>
              <a:rPr sz="1500" spc="-5" dirty="0">
                <a:latin typeface="Calibri"/>
                <a:cs typeface="Calibri"/>
              </a:rPr>
              <a:t>o</a:t>
            </a:r>
            <a:r>
              <a:rPr sz="1500" dirty="0">
                <a:latin typeface="Calibri"/>
                <a:cs typeface="Calibri"/>
              </a:rPr>
              <a:t>n</a:t>
            </a:r>
            <a:r>
              <a:rPr sz="1500" spc="5" dirty="0">
                <a:latin typeface="Calibri"/>
                <a:cs typeface="Calibri"/>
              </a:rPr>
              <a:t>s</a:t>
            </a:r>
            <a:r>
              <a:rPr sz="1500" dirty="0">
                <a:latin typeface="Calibri"/>
                <a:cs typeface="Calibri"/>
              </a:rPr>
              <a:t>-  sicherheit  </a:t>
            </a:r>
            <a:r>
              <a:rPr sz="1500" spc="-5" dirty="0">
                <a:latin typeface="Calibri"/>
                <a:cs typeface="Calibri"/>
              </a:rPr>
              <a:t>überprüfen </a:t>
            </a:r>
            <a:r>
              <a:rPr sz="1500" dirty="0">
                <a:latin typeface="Calibri"/>
                <a:cs typeface="Calibri"/>
              </a:rPr>
              <a:t>/  ITIL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45" name="object 9">
            <a:extLst>
              <a:ext uri="{FF2B5EF4-FFF2-40B4-BE49-F238E27FC236}">
                <a16:creationId xmlns:a16="http://schemas.microsoft.com/office/drawing/2014/main" id="{D49823B3-0AE9-4CEB-B327-70C60587AD24}"/>
              </a:ext>
            </a:extLst>
          </p:cNvPr>
          <p:cNvSpPr/>
          <p:nvPr/>
        </p:nvSpPr>
        <p:spPr>
          <a:xfrm>
            <a:off x="6802374" y="1600961"/>
            <a:ext cx="2235835" cy="1447800"/>
          </a:xfrm>
          <a:custGeom>
            <a:avLst/>
            <a:gdLst/>
            <a:ahLst/>
            <a:cxnLst/>
            <a:rect l="l" t="t" r="r" b="b"/>
            <a:pathLst>
              <a:path w="2235834" h="1447800">
                <a:moveTo>
                  <a:pt x="0" y="144779"/>
                </a:moveTo>
                <a:lnTo>
                  <a:pt x="7376" y="98999"/>
                </a:lnTo>
                <a:lnTo>
                  <a:pt x="27919" y="59253"/>
                </a:lnTo>
                <a:lnTo>
                  <a:pt x="59253" y="27919"/>
                </a:lnTo>
                <a:lnTo>
                  <a:pt x="98999" y="7376"/>
                </a:lnTo>
                <a:lnTo>
                  <a:pt x="144779" y="0"/>
                </a:lnTo>
                <a:lnTo>
                  <a:pt x="2090927" y="0"/>
                </a:lnTo>
                <a:lnTo>
                  <a:pt x="2136708" y="7376"/>
                </a:lnTo>
                <a:lnTo>
                  <a:pt x="2176454" y="27919"/>
                </a:lnTo>
                <a:lnTo>
                  <a:pt x="2207788" y="59253"/>
                </a:lnTo>
                <a:lnTo>
                  <a:pt x="2228331" y="98999"/>
                </a:lnTo>
                <a:lnTo>
                  <a:pt x="2235707" y="144779"/>
                </a:lnTo>
                <a:lnTo>
                  <a:pt x="2235707" y="1303020"/>
                </a:lnTo>
                <a:lnTo>
                  <a:pt x="2228331" y="1348800"/>
                </a:lnTo>
                <a:lnTo>
                  <a:pt x="2207788" y="1388546"/>
                </a:lnTo>
                <a:lnTo>
                  <a:pt x="2176454" y="1419880"/>
                </a:lnTo>
                <a:lnTo>
                  <a:pt x="2136708" y="1440423"/>
                </a:lnTo>
                <a:lnTo>
                  <a:pt x="2090927" y="1447800"/>
                </a:lnTo>
                <a:lnTo>
                  <a:pt x="144779" y="1447800"/>
                </a:lnTo>
                <a:lnTo>
                  <a:pt x="98999" y="1440423"/>
                </a:lnTo>
                <a:lnTo>
                  <a:pt x="59253" y="1419880"/>
                </a:lnTo>
                <a:lnTo>
                  <a:pt x="27919" y="1388546"/>
                </a:lnTo>
                <a:lnTo>
                  <a:pt x="7376" y="1348800"/>
                </a:lnTo>
                <a:lnTo>
                  <a:pt x="0" y="1303020"/>
                </a:lnTo>
                <a:lnTo>
                  <a:pt x="0" y="144779"/>
                </a:lnTo>
                <a:close/>
              </a:path>
            </a:pathLst>
          </a:custGeom>
          <a:ln w="25908">
            <a:solidFill>
              <a:srgbClr val="4F81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10">
            <a:extLst>
              <a:ext uri="{FF2B5EF4-FFF2-40B4-BE49-F238E27FC236}">
                <a16:creationId xmlns:a16="http://schemas.microsoft.com/office/drawing/2014/main" id="{356B1C45-CE2F-460D-98A7-B5D936242007}"/>
              </a:ext>
            </a:extLst>
          </p:cNvPr>
          <p:cNvSpPr txBox="1"/>
          <p:nvPr/>
        </p:nvSpPr>
        <p:spPr>
          <a:xfrm>
            <a:off x="7565263" y="1660016"/>
            <a:ext cx="1123950" cy="882650"/>
          </a:xfrm>
          <a:prstGeom prst="rect">
            <a:avLst/>
          </a:prstGeom>
        </p:spPr>
        <p:txBody>
          <a:bodyPr vert="horz" wrap="square" lIns="0" tIns="31750" rIns="0" bIns="0" rtlCol="0">
            <a:spAutoFit/>
          </a:bodyPr>
          <a:lstStyle/>
          <a:p>
            <a:pPr marL="127000" marR="5080" indent="-114300">
              <a:lnSpc>
                <a:spcPct val="91600"/>
              </a:lnSpc>
              <a:spcBef>
                <a:spcPts val="250"/>
              </a:spcBef>
              <a:buChar char="•"/>
              <a:tabLst>
                <a:tab pos="127000" algn="l"/>
              </a:tabLst>
            </a:pPr>
            <a:r>
              <a:rPr sz="1500" spc="-5" dirty="0">
                <a:latin typeface="Calibri"/>
                <a:cs typeface="Calibri"/>
              </a:rPr>
              <a:t>ISMS planen  ISO 27001 </a:t>
            </a:r>
            <a:r>
              <a:rPr sz="1500" dirty="0">
                <a:latin typeface="Calibri"/>
                <a:cs typeface="Calibri"/>
              </a:rPr>
              <a:t>/  BSI-  Grund</a:t>
            </a:r>
            <a:r>
              <a:rPr sz="1500" spc="-5" dirty="0">
                <a:latin typeface="Calibri"/>
                <a:cs typeface="Calibri"/>
              </a:rPr>
              <a:t>sc</a:t>
            </a:r>
            <a:r>
              <a:rPr sz="1500" spc="5" dirty="0">
                <a:latin typeface="Calibri"/>
                <a:cs typeface="Calibri"/>
              </a:rPr>
              <a:t>h</a:t>
            </a:r>
            <a:r>
              <a:rPr sz="1500" dirty="0">
                <a:latin typeface="Calibri"/>
                <a:cs typeface="Calibri"/>
              </a:rPr>
              <a:t>utz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47" name="object 11">
            <a:extLst>
              <a:ext uri="{FF2B5EF4-FFF2-40B4-BE49-F238E27FC236}">
                <a16:creationId xmlns:a16="http://schemas.microsoft.com/office/drawing/2014/main" id="{8827EED4-25AD-40A9-BE3E-6F4823EBC688}"/>
              </a:ext>
            </a:extLst>
          </p:cNvPr>
          <p:cNvSpPr/>
          <p:nvPr/>
        </p:nvSpPr>
        <p:spPr>
          <a:xfrm>
            <a:off x="3155443" y="1600961"/>
            <a:ext cx="2235835" cy="1447800"/>
          </a:xfrm>
          <a:custGeom>
            <a:avLst/>
            <a:gdLst/>
            <a:ahLst/>
            <a:cxnLst/>
            <a:rect l="l" t="t" r="r" b="b"/>
            <a:pathLst>
              <a:path w="2235835" h="1447800">
                <a:moveTo>
                  <a:pt x="0" y="144779"/>
                </a:moveTo>
                <a:lnTo>
                  <a:pt x="7376" y="98999"/>
                </a:lnTo>
                <a:lnTo>
                  <a:pt x="27919" y="59253"/>
                </a:lnTo>
                <a:lnTo>
                  <a:pt x="59253" y="27919"/>
                </a:lnTo>
                <a:lnTo>
                  <a:pt x="98999" y="7376"/>
                </a:lnTo>
                <a:lnTo>
                  <a:pt x="144780" y="0"/>
                </a:lnTo>
                <a:lnTo>
                  <a:pt x="2090928" y="0"/>
                </a:lnTo>
                <a:lnTo>
                  <a:pt x="2136708" y="7376"/>
                </a:lnTo>
                <a:lnTo>
                  <a:pt x="2176454" y="27919"/>
                </a:lnTo>
                <a:lnTo>
                  <a:pt x="2207788" y="59253"/>
                </a:lnTo>
                <a:lnTo>
                  <a:pt x="2228331" y="98999"/>
                </a:lnTo>
                <a:lnTo>
                  <a:pt x="2235708" y="144779"/>
                </a:lnTo>
                <a:lnTo>
                  <a:pt x="2235708" y="1303020"/>
                </a:lnTo>
                <a:lnTo>
                  <a:pt x="2228331" y="1348800"/>
                </a:lnTo>
                <a:lnTo>
                  <a:pt x="2207788" y="1388546"/>
                </a:lnTo>
                <a:lnTo>
                  <a:pt x="2176454" y="1419880"/>
                </a:lnTo>
                <a:lnTo>
                  <a:pt x="2136708" y="1440423"/>
                </a:lnTo>
                <a:lnTo>
                  <a:pt x="2090928" y="1447800"/>
                </a:lnTo>
                <a:lnTo>
                  <a:pt x="144780" y="1447800"/>
                </a:lnTo>
                <a:lnTo>
                  <a:pt x="98999" y="1440423"/>
                </a:lnTo>
                <a:lnTo>
                  <a:pt x="59253" y="1419880"/>
                </a:lnTo>
                <a:lnTo>
                  <a:pt x="27919" y="1388546"/>
                </a:lnTo>
                <a:lnTo>
                  <a:pt x="7376" y="1348800"/>
                </a:lnTo>
                <a:lnTo>
                  <a:pt x="0" y="1303020"/>
                </a:lnTo>
                <a:lnTo>
                  <a:pt x="0" y="144779"/>
                </a:lnTo>
                <a:close/>
              </a:path>
            </a:pathLst>
          </a:custGeom>
          <a:ln w="25908">
            <a:solidFill>
              <a:srgbClr val="4F81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12">
            <a:extLst>
              <a:ext uri="{FF2B5EF4-FFF2-40B4-BE49-F238E27FC236}">
                <a16:creationId xmlns:a16="http://schemas.microsoft.com/office/drawing/2014/main" id="{3C6B252B-3FEB-43EF-B067-97D2B28B8FCC}"/>
              </a:ext>
            </a:extLst>
          </p:cNvPr>
          <p:cNvSpPr txBox="1"/>
          <p:nvPr/>
        </p:nvSpPr>
        <p:spPr>
          <a:xfrm>
            <a:off x="3245866" y="1660016"/>
            <a:ext cx="1193800" cy="882650"/>
          </a:xfrm>
          <a:prstGeom prst="rect">
            <a:avLst/>
          </a:prstGeom>
        </p:spPr>
        <p:txBody>
          <a:bodyPr vert="horz" wrap="square" lIns="0" tIns="31750" rIns="0" bIns="0" rtlCol="0">
            <a:spAutoFit/>
          </a:bodyPr>
          <a:lstStyle/>
          <a:p>
            <a:pPr marL="127000" marR="5080" indent="-114300">
              <a:lnSpc>
                <a:spcPct val="91600"/>
              </a:lnSpc>
              <a:spcBef>
                <a:spcPts val="250"/>
              </a:spcBef>
              <a:buChar char="•"/>
              <a:tabLst>
                <a:tab pos="127000" algn="l"/>
              </a:tabLst>
            </a:pPr>
            <a:r>
              <a:rPr sz="1500" dirty="0">
                <a:latin typeface="Calibri"/>
                <a:cs typeface="Calibri"/>
              </a:rPr>
              <a:t>I</a:t>
            </a:r>
            <a:r>
              <a:rPr sz="1500" spc="-10" dirty="0">
                <a:latin typeface="Calibri"/>
                <a:cs typeface="Calibri"/>
              </a:rPr>
              <a:t>n</a:t>
            </a:r>
            <a:r>
              <a:rPr sz="1500" spc="-40" dirty="0">
                <a:latin typeface="Calibri"/>
                <a:cs typeface="Calibri"/>
              </a:rPr>
              <a:t>f</a:t>
            </a:r>
            <a:r>
              <a:rPr sz="1500" spc="-5" dirty="0">
                <a:latin typeface="Calibri"/>
                <a:cs typeface="Calibri"/>
              </a:rPr>
              <a:t>o</a:t>
            </a:r>
            <a:r>
              <a:rPr sz="1500" dirty="0">
                <a:latin typeface="Calibri"/>
                <a:cs typeface="Calibri"/>
              </a:rPr>
              <a:t>rm</a:t>
            </a:r>
            <a:r>
              <a:rPr sz="1500" spc="-10" dirty="0">
                <a:latin typeface="Calibri"/>
                <a:cs typeface="Calibri"/>
              </a:rPr>
              <a:t>a</a:t>
            </a:r>
            <a:r>
              <a:rPr sz="1500" dirty="0">
                <a:latin typeface="Calibri"/>
                <a:cs typeface="Calibri"/>
              </a:rPr>
              <a:t>ti</a:t>
            </a:r>
            <a:r>
              <a:rPr sz="1500" spc="-5" dirty="0">
                <a:latin typeface="Calibri"/>
                <a:cs typeface="Calibri"/>
              </a:rPr>
              <a:t>o</a:t>
            </a:r>
            <a:r>
              <a:rPr sz="1500" dirty="0">
                <a:latin typeface="Calibri"/>
                <a:cs typeface="Calibri"/>
              </a:rPr>
              <a:t>n</a:t>
            </a:r>
            <a:r>
              <a:rPr sz="1500" spc="5" dirty="0">
                <a:latin typeface="Calibri"/>
                <a:cs typeface="Calibri"/>
              </a:rPr>
              <a:t>s</a:t>
            </a:r>
            <a:r>
              <a:rPr sz="1500" dirty="0">
                <a:latin typeface="Calibri"/>
                <a:cs typeface="Calibri"/>
              </a:rPr>
              <a:t>-  sicherheit  </a:t>
            </a:r>
            <a:r>
              <a:rPr sz="1500" spc="-5" dirty="0">
                <a:latin typeface="Calibri"/>
                <a:cs typeface="Calibri"/>
              </a:rPr>
              <a:t>verbessern </a:t>
            </a:r>
            <a:r>
              <a:rPr sz="1500" dirty="0">
                <a:latin typeface="Calibri"/>
                <a:cs typeface="Calibri"/>
              </a:rPr>
              <a:t>/  KVP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49" name="object 13">
            <a:extLst>
              <a:ext uri="{FF2B5EF4-FFF2-40B4-BE49-F238E27FC236}">
                <a16:creationId xmlns:a16="http://schemas.microsoft.com/office/drawing/2014/main" id="{57B36C66-0A49-479E-8A65-27C10EFCBF1F}"/>
              </a:ext>
            </a:extLst>
          </p:cNvPr>
          <p:cNvSpPr/>
          <p:nvPr/>
        </p:nvSpPr>
        <p:spPr>
          <a:xfrm>
            <a:off x="4091178" y="1858518"/>
            <a:ext cx="1960245" cy="1960245"/>
          </a:xfrm>
          <a:custGeom>
            <a:avLst/>
            <a:gdLst/>
            <a:ahLst/>
            <a:cxnLst/>
            <a:rect l="l" t="t" r="r" b="b"/>
            <a:pathLst>
              <a:path w="1960245" h="1960245">
                <a:moveTo>
                  <a:pt x="1959864" y="0"/>
                </a:moveTo>
                <a:lnTo>
                  <a:pt x="1911536" y="584"/>
                </a:lnTo>
                <a:lnTo>
                  <a:pt x="1863496" y="2327"/>
                </a:lnTo>
                <a:lnTo>
                  <a:pt x="1815757" y="5217"/>
                </a:lnTo>
                <a:lnTo>
                  <a:pt x="1768332" y="9239"/>
                </a:lnTo>
                <a:lnTo>
                  <a:pt x="1721235" y="14380"/>
                </a:lnTo>
                <a:lnTo>
                  <a:pt x="1674478" y="20627"/>
                </a:lnTo>
                <a:lnTo>
                  <a:pt x="1628076" y="27966"/>
                </a:lnTo>
                <a:lnTo>
                  <a:pt x="1582043" y="36384"/>
                </a:lnTo>
                <a:lnTo>
                  <a:pt x="1536390" y="45868"/>
                </a:lnTo>
                <a:lnTo>
                  <a:pt x="1491132" y="56403"/>
                </a:lnTo>
                <a:lnTo>
                  <a:pt x="1446282" y="67977"/>
                </a:lnTo>
                <a:lnTo>
                  <a:pt x="1401854" y="80577"/>
                </a:lnTo>
                <a:lnTo>
                  <a:pt x="1357861" y="94188"/>
                </a:lnTo>
                <a:lnTo>
                  <a:pt x="1314316" y="108798"/>
                </a:lnTo>
                <a:lnTo>
                  <a:pt x="1271232" y="124392"/>
                </a:lnTo>
                <a:lnTo>
                  <a:pt x="1228624" y="140959"/>
                </a:lnTo>
                <a:lnTo>
                  <a:pt x="1186505" y="158483"/>
                </a:lnTo>
                <a:lnTo>
                  <a:pt x="1144888" y="176952"/>
                </a:lnTo>
                <a:lnTo>
                  <a:pt x="1103786" y="196352"/>
                </a:lnTo>
                <a:lnTo>
                  <a:pt x="1063213" y="216671"/>
                </a:lnTo>
                <a:lnTo>
                  <a:pt x="1023182" y="237894"/>
                </a:lnTo>
                <a:lnTo>
                  <a:pt x="983707" y="260007"/>
                </a:lnTo>
                <a:lnTo>
                  <a:pt x="944801" y="282999"/>
                </a:lnTo>
                <a:lnTo>
                  <a:pt x="906478" y="306855"/>
                </a:lnTo>
                <a:lnTo>
                  <a:pt x="868750" y="331561"/>
                </a:lnTo>
                <a:lnTo>
                  <a:pt x="831632" y="357105"/>
                </a:lnTo>
                <a:lnTo>
                  <a:pt x="795137" y="383473"/>
                </a:lnTo>
                <a:lnTo>
                  <a:pt x="759278" y="410652"/>
                </a:lnTo>
                <a:lnTo>
                  <a:pt x="724068" y="438628"/>
                </a:lnTo>
                <a:lnTo>
                  <a:pt x="689522" y="467387"/>
                </a:lnTo>
                <a:lnTo>
                  <a:pt x="655652" y="496917"/>
                </a:lnTo>
                <a:lnTo>
                  <a:pt x="622471" y="527204"/>
                </a:lnTo>
                <a:lnTo>
                  <a:pt x="589994" y="558234"/>
                </a:lnTo>
                <a:lnTo>
                  <a:pt x="558234" y="589994"/>
                </a:lnTo>
                <a:lnTo>
                  <a:pt x="527204" y="622471"/>
                </a:lnTo>
                <a:lnTo>
                  <a:pt x="496917" y="655652"/>
                </a:lnTo>
                <a:lnTo>
                  <a:pt x="467387" y="689522"/>
                </a:lnTo>
                <a:lnTo>
                  <a:pt x="438628" y="724068"/>
                </a:lnTo>
                <a:lnTo>
                  <a:pt x="410652" y="759278"/>
                </a:lnTo>
                <a:lnTo>
                  <a:pt x="383473" y="795137"/>
                </a:lnTo>
                <a:lnTo>
                  <a:pt x="357105" y="831632"/>
                </a:lnTo>
                <a:lnTo>
                  <a:pt x="331561" y="868750"/>
                </a:lnTo>
                <a:lnTo>
                  <a:pt x="306855" y="906478"/>
                </a:lnTo>
                <a:lnTo>
                  <a:pt x="282999" y="944801"/>
                </a:lnTo>
                <a:lnTo>
                  <a:pt x="260007" y="983707"/>
                </a:lnTo>
                <a:lnTo>
                  <a:pt x="237894" y="1023182"/>
                </a:lnTo>
                <a:lnTo>
                  <a:pt x="216671" y="1063213"/>
                </a:lnTo>
                <a:lnTo>
                  <a:pt x="196352" y="1103786"/>
                </a:lnTo>
                <a:lnTo>
                  <a:pt x="176952" y="1144888"/>
                </a:lnTo>
                <a:lnTo>
                  <a:pt x="158483" y="1186505"/>
                </a:lnTo>
                <a:lnTo>
                  <a:pt x="140959" y="1228624"/>
                </a:lnTo>
                <a:lnTo>
                  <a:pt x="124392" y="1271232"/>
                </a:lnTo>
                <a:lnTo>
                  <a:pt x="108798" y="1314316"/>
                </a:lnTo>
                <a:lnTo>
                  <a:pt x="94188" y="1357861"/>
                </a:lnTo>
                <a:lnTo>
                  <a:pt x="80577" y="1401854"/>
                </a:lnTo>
                <a:lnTo>
                  <a:pt x="67977" y="1446282"/>
                </a:lnTo>
                <a:lnTo>
                  <a:pt x="56403" y="1491132"/>
                </a:lnTo>
                <a:lnTo>
                  <a:pt x="45868" y="1536390"/>
                </a:lnTo>
                <a:lnTo>
                  <a:pt x="36384" y="1582043"/>
                </a:lnTo>
                <a:lnTo>
                  <a:pt x="27966" y="1628076"/>
                </a:lnTo>
                <a:lnTo>
                  <a:pt x="20627" y="1674478"/>
                </a:lnTo>
                <a:lnTo>
                  <a:pt x="14380" y="1721235"/>
                </a:lnTo>
                <a:lnTo>
                  <a:pt x="9239" y="1768332"/>
                </a:lnTo>
                <a:lnTo>
                  <a:pt x="5217" y="1815757"/>
                </a:lnTo>
                <a:lnTo>
                  <a:pt x="2327" y="1863496"/>
                </a:lnTo>
                <a:lnTo>
                  <a:pt x="584" y="1911536"/>
                </a:lnTo>
                <a:lnTo>
                  <a:pt x="0" y="1959864"/>
                </a:lnTo>
                <a:lnTo>
                  <a:pt x="1959864" y="1959864"/>
                </a:lnTo>
                <a:lnTo>
                  <a:pt x="1959864" y="0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14">
            <a:extLst>
              <a:ext uri="{FF2B5EF4-FFF2-40B4-BE49-F238E27FC236}">
                <a16:creationId xmlns:a16="http://schemas.microsoft.com/office/drawing/2014/main" id="{EB0C9AAA-B620-4077-9991-BCCD32501667}"/>
              </a:ext>
            </a:extLst>
          </p:cNvPr>
          <p:cNvSpPr/>
          <p:nvPr/>
        </p:nvSpPr>
        <p:spPr>
          <a:xfrm>
            <a:off x="4091178" y="1858518"/>
            <a:ext cx="1960245" cy="1960245"/>
          </a:xfrm>
          <a:custGeom>
            <a:avLst/>
            <a:gdLst/>
            <a:ahLst/>
            <a:cxnLst/>
            <a:rect l="l" t="t" r="r" b="b"/>
            <a:pathLst>
              <a:path w="1960245" h="1960245">
                <a:moveTo>
                  <a:pt x="0" y="1959864"/>
                </a:moveTo>
                <a:lnTo>
                  <a:pt x="584" y="1911536"/>
                </a:lnTo>
                <a:lnTo>
                  <a:pt x="2327" y="1863496"/>
                </a:lnTo>
                <a:lnTo>
                  <a:pt x="5217" y="1815757"/>
                </a:lnTo>
                <a:lnTo>
                  <a:pt x="9239" y="1768332"/>
                </a:lnTo>
                <a:lnTo>
                  <a:pt x="14380" y="1721235"/>
                </a:lnTo>
                <a:lnTo>
                  <a:pt x="20627" y="1674478"/>
                </a:lnTo>
                <a:lnTo>
                  <a:pt x="27966" y="1628076"/>
                </a:lnTo>
                <a:lnTo>
                  <a:pt x="36384" y="1582043"/>
                </a:lnTo>
                <a:lnTo>
                  <a:pt x="45868" y="1536390"/>
                </a:lnTo>
                <a:lnTo>
                  <a:pt x="56403" y="1491132"/>
                </a:lnTo>
                <a:lnTo>
                  <a:pt x="67977" y="1446282"/>
                </a:lnTo>
                <a:lnTo>
                  <a:pt x="80577" y="1401854"/>
                </a:lnTo>
                <a:lnTo>
                  <a:pt x="94188" y="1357861"/>
                </a:lnTo>
                <a:lnTo>
                  <a:pt x="108798" y="1314316"/>
                </a:lnTo>
                <a:lnTo>
                  <a:pt x="124392" y="1271232"/>
                </a:lnTo>
                <a:lnTo>
                  <a:pt x="140959" y="1228624"/>
                </a:lnTo>
                <a:lnTo>
                  <a:pt x="158483" y="1186505"/>
                </a:lnTo>
                <a:lnTo>
                  <a:pt x="176952" y="1144888"/>
                </a:lnTo>
                <a:lnTo>
                  <a:pt x="196352" y="1103786"/>
                </a:lnTo>
                <a:lnTo>
                  <a:pt x="216671" y="1063213"/>
                </a:lnTo>
                <a:lnTo>
                  <a:pt x="237894" y="1023182"/>
                </a:lnTo>
                <a:lnTo>
                  <a:pt x="260007" y="983707"/>
                </a:lnTo>
                <a:lnTo>
                  <a:pt x="282999" y="944801"/>
                </a:lnTo>
                <a:lnTo>
                  <a:pt x="306855" y="906478"/>
                </a:lnTo>
                <a:lnTo>
                  <a:pt x="331561" y="868750"/>
                </a:lnTo>
                <a:lnTo>
                  <a:pt x="357105" y="831632"/>
                </a:lnTo>
                <a:lnTo>
                  <a:pt x="383473" y="795137"/>
                </a:lnTo>
                <a:lnTo>
                  <a:pt x="410652" y="759278"/>
                </a:lnTo>
                <a:lnTo>
                  <a:pt x="438628" y="724068"/>
                </a:lnTo>
                <a:lnTo>
                  <a:pt x="467387" y="689522"/>
                </a:lnTo>
                <a:lnTo>
                  <a:pt x="496917" y="655652"/>
                </a:lnTo>
                <a:lnTo>
                  <a:pt x="527204" y="622471"/>
                </a:lnTo>
                <a:lnTo>
                  <a:pt x="558234" y="589994"/>
                </a:lnTo>
                <a:lnTo>
                  <a:pt x="589994" y="558234"/>
                </a:lnTo>
                <a:lnTo>
                  <a:pt x="622471" y="527204"/>
                </a:lnTo>
                <a:lnTo>
                  <a:pt x="655652" y="496917"/>
                </a:lnTo>
                <a:lnTo>
                  <a:pt x="689522" y="467387"/>
                </a:lnTo>
                <a:lnTo>
                  <a:pt x="724068" y="438628"/>
                </a:lnTo>
                <a:lnTo>
                  <a:pt x="759278" y="410652"/>
                </a:lnTo>
                <a:lnTo>
                  <a:pt x="795137" y="383473"/>
                </a:lnTo>
                <a:lnTo>
                  <a:pt x="831632" y="357105"/>
                </a:lnTo>
                <a:lnTo>
                  <a:pt x="868750" y="331561"/>
                </a:lnTo>
                <a:lnTo>
                  <a:pt x="906478" y="306855"/>
                </a:lnTo>
                <a:lnTo>
                  <a:pt x="944801" y="282999"/>
                </a:lnTo>
                <a:lnTo>
                  <a:pt x="983707" y="260007"/>
                </a:lnTo>
                <a:lnTo>
                  <a:pt x="1023182" y="237894"/>
                </a:lnTo>
                <a:lnTo>
                  <a:pt x="1063213" y="216671"/>
                </a:lnTo>
                <a:lnTo>
                  <a:pt x="1103786" y="196352"/>
                </a:lnTo>
                <a:lnTo>
                  <a:pt x="1144888" y="176952"/>
                </a:lnTo>
                <a:lnTo>
                  <a:pt x="1186505" y="158483"/>
                </a:lnTo>
                <a:lnTo>
                  <a:pt x="1228624" y="140959"/>
                </a:lnTo>
                <a:lnTo>
                  <a:pt x="1271232" y="124392"/>
                </a:lnTo>
                <a:lnTo>
                  <a:pt x="1314316" y="108798"/>
                </a:lnTo>
                <a:lnTo>
                  <a:pt x="1357861" y="94188"/>
                </a:lnTo>
                <a:lnTo>
                  <a:pt x="1401854" y="80577"/>
                </a:lnTo>
                <a:lnTo>
                  <a:pt x="1446282" y="67977"/>
                </a:lnTo>
                <a:lnTo>
                  <a:pt x="1491132" y="56403"/>
                </a:lnTo>
                <a:lnTo>
                  <a:pt x="1536390" y="45868"/>
                </a:lnTo>
                <a:lnTo>
                  <a:pt x="1582043" y="36384"/>
                </a:lnTo>
                <a:lnTo>
                  <a:pt x="1628076" y="27966"/>
                </a:lnTo>
                <a:lnTo>
                  <a:pt x="1674478" y="20627"/>
                </a:lnTo>
                <a:lnTo>
                  <a:pt x="1721235" y="14380"/>
                </a:lnTo>
                <a:lnTo>
                  <a:pt x="1768332" y="9239"/>
                </a:lnTo>
                <a:lnTo>
                  <a:pt x="1815757" y="5217"/>
                </a:lnTo>
                <a:lnTo>
                  <a:pt x="1863496" y="2327"/>
                </a:lnTo>
                <a:lnTo>
                  <a:pt x="1911536" y="584"/>
                </a:lnTo>
                <a:lnTo>
                  <a:pt x="1959864" y="0"/>
                </a:lnTo>
                <a:lnTo>
                  <a:pt x="1959864" y="1959864"/>
                </a:lnTo>
                <a:lnTo>
                  <a:pt x="0" y="1959864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15">
            <a:extLst>
              <a:ext uri="{FF2B5EF4-FFF2-40B4-BE49-F238E27FC236}">
                <a16:creationId xmlns:a16="http://schemas.microsoft.com/office/drawing/2014/main" id="{31B5439D-97F4-4BA7-A910-96918DBD937A}"/>
              </a:ext>
            </a:extLst>
          </p:cNvPr>
          <p:cNvSpPr txBox="1"/>
          <p:nvPr/>
        </p:nvSpPr>
        <p:spPr>
          <a:xfrm>
            <a:off x="5056124" y="2857957"/>
            <a:ext cx="60515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2800" b="1" spc="-1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CT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2" name="object 16">
            <a:extLst>
              <a:ext uri="{FF2B5EF4-FFF2-40B4-BE49-F238E27FC236}">
                <a16:creationId xmlns:a16="http://schemas.microsoft.com/office/drawing/2014/main" id="{701ACDB1-48FB-4846-A6B0-BE26CF6EA186}"/>
              </a:ext>
            </a:extLst>
          </p:cNvPr>
          <p:cNvSpPr/>
          <p:nvPr/>
        </p:nvSpPr>
        <p:spPr>
          <a:xfrm>
            <a:off x="6142483" y="1858518"/>
            <a:ext cx="1960245" cy="1960245"/>
          </a:xfrm>
          <a:custGeom>
            <a:avLst/>
            <a:gdLst/>
            <a:ahLst/>
            <a:cxnLst/>
            <a:rect l="l" t="t" r="r" b="b"/>
            <a:pathLst>
              <a:path w="1960245" h="1960245">
                <a:moveTo>
                  <a:pt x="0" y="0"/>
                </a:moveTo>
                <a:lnTo>
                  <a:pt x="0" y="1959864"/>
                </a:lnTo>
                <a:lnTo>
                  <a:pt x="1959864" y="1959864"/>
                </a:lnTo>
                <a:lnTo>
                  <a:pt x="1959279" y="1911536"/>
                </a:lnTo>
                <a:lnTo>
                  <a:pt x="1957536" y="1863496"/>
                </a:lnTo>
                <a:lnTo>
                  <a:pt x="1954646" y="1815757"/>
                </a:lnTo>
                <a:lnTo>
                  <a:pt x="1950624" y="1768332"/>
                </a:lnTo>
                <a:lnTo>
                  <a:pt x="1945483" y="1721235"/>
                </a:lnTo>
                <a:lnTo>
                  <a:pt x="1939236" y="1674478"/>
                </a:lnTo>
                <a:lnTo>
                  <a:pt x="1931897" y="1628076"/>
                </a:lnTo>
                <a:lnTo>
                  <a:pt x="1923479" y="1582043"/>
                </a:lnTo>
                <a:lnTo>
                  <a:pt x="1913995" y="1536390"/>
                </a:lnTo>
                <a:lnTo>
                  <a:pt x="1903460" y="1491132"/>
                </a:lnTo>
                <a:lnTo>
                  <a:pt x="1891886" y="1446282"/>
                </a:lnTo>
                <a:lnTo>
                  <a:pt x="1879286" y="1401854"/>
                </a:lnTo>
                <a:lnTo>
                  <a:pt x="1865675" y="1357861"/>
                </a:lnTo>
                <a:lnTo>
                  <a:pt x="1851065" y="1314316"/>
                </a:lnTo>
                <a:lnTo>
                  <a:pt x="1835471" y="1271232"/>
                </a:lnTo>
                <a:lnTo>
                  <a:pt x="1818904" y="1228624"/>
                </a:lnTo>
                <a:lnTo>
                  <a:pt x="1801380" y="1186505"/>
                </a:lnTo>
                <a:lnTo>
                  <a:pt x="1782911" y="1144888"/>
                </a:lnTo>
                <a:lnTo>
                  <a:pt x="1763511" y="1103786"/>
                </a:lnTo>
                <a:lnTo>
                  <a:pt x="1743192" y="1063213"/>
                </a:lnTo>
                <a:lnTo>
                  <a:pt x="1721969" y="1023182"/>
                </a:lnTo>
                <a:lnTo>
                  <a:pt x="1699856" y="983707"/>
                </a:lnTo>
                <a:lnTo>
                  <a:pt x="1676864" y="944801"/>
                </a:lnTo>
                <a:lnTo>
                  <a:pt x="1653008" y="906478"/>
                </a:lnTo>
                <a:lnTo>
                  <a:pt x="1628302" y="868750"/>
                </a:lnTo>
                <a:lnTo>
                  <a:pt x="1602758" y="831632"/>
                </a:lnTo>
                <a:lnTo>
                  <a:pt x="1576390" y="795137"/>
                </a:lnTo>
                <a:lnTo>
                  <a:pt x="1549211" y="759278"/>
                </a:lnTo>
                <a:lnTo>
                  <a:pt x="1521235" y="724068"/>
                </a:lnTo>
                <a:lnTo>
                  <a:pt x="1492476" y="689522"/>
                </a:lnTo>
                <a:lnTo>
                  <a:pt x="1462946" y="655652"/>
                </a:lnTo>
                <a:lnTo>
                  <a:pt x="1432659" y="622471"/>
                </a:lnTo>
                <a:lnTo>
                  <a:pt x="1401629" y="589994"/>
                </a:lnTo>
                <a:lnTo>
                  <a:pt x="1369869" y="558234"/>
                </a:lnTo>
                <a:lnTo>
                  <a:pt x="1337392" y="527204"/>
                </a:lnTo>
                <a:lnTo>
                  <a:pt x="1304211" y="496917"/>
                </a:lnTo>
                <a:lnTo>
                  <a:pt x="1270341" y="467387"/>
                </a:lnTo>
                <a:lnTo>
                  <a:pt x="1235795" y="438628"/>
                </a:lnTo>
                <a:lnTo>
                  <a:pt x="1200585" y="410652"/>
                </a:lnTo>
                <a:lnTo>
                  <a:pt x="1164726" y="383473"/>
                </a:lnTo>
                <a:lnTo>
                  <a:pt x="1128231" y="357105"/>
                </a:lnTo>
                <a:lnTo>
                  <a:pt x="1091113" y="331561"/>
                </a:lnTo>
                <a:lnTo>
                  <a:pt x="1053385" y="306855"/>
                </a:lnTo>
                <a:lnTo>
                  <a:pt x="1015062" y="282999"/>
                </a:lnTo>
                <a:lnTo>
                  <a:pt x="976156" y="260007"/>
                </a:lnTo>
                <a:lnTo>
                  <a:pt x="936681" y="237894"/>
                </a:lnTo>
                <a:lnTo>
                  <a:pt x="896650" y="216671"/>
                </a:lnTo>
                <a:lnTo>
                  <a:pt x="856077" y="196352"/>
                </a:lnTo>
                <a:lnTo>
                  <a:pt x="814975" y="176952"/>
                </a:lnTo>
                <a:lnTo>
                  <a:pt x="773358" y="158483"/>
                </a:lnTo>
                <a:lnTo>
                  <a:pt x="731239" y="140959"/>
                </a:lnTo>
                <a:lnTo>
                  <a:pt x="688631" y="124392"/>
                </a:lnTo>
                <a:lnTo>
                  <a:pt x="645547" y="108798"/>
                </a:lnTo>
                <a:lnTo>
                  <a:pt x="602002" y="94188"/>
                </a:lnTo>
                <a:lnTo>
                  <a:pt x="558009" y="80577"/>
                </a:lnTo>
                <a:lnTo>
                  <a:pt x="513581" y="67977"/>
                </a:lnTo>
                <a:lnTo>
                  <a:pt x="468731" y="56403"/>
                </a:lnTo>
                <a:lnTo>
                  <a:pt x="423473" y="45868"/>
                </a:lnTo>
                <a:lnTo>
                  <a:pt x="377820" y="36384"/>
                </a:lnTo>
                <a:lnTo>
                  <a:pt x="331787" y="27966"/>
                </a:lnTo>
                <a:lnTo>
                  <a:pt x="285385" y="20627"/>
                </a:lnTo>
                <a:lnTo>
                  <a:pt x="238628" y="14380"/>
                </a:lnTo>
                <a:lnTo>
                  <a:pt x="191531" y="9239"/>
                </a:lnTo>
                <a:lnTo>
                  <a:pt x="144106" y="5217"/>
                </a:lnTo>
                <a:lnTo>
                  <a:pt x="96367" y="2327"/>
                </a:lnTo>
                <a:lnTo>
                  <a:pt x="48327" y="584"/>
                </a:lnTo>
                <a:lnTo>
                  <a:pt x="0" y="0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17">
            <a:extLst>
              <a:ext uri="{FF2B5EF4-FFF2-40B4-BE49-F238E27FC236}">
                <a16:creationId xmlns:a16="http://schemas.microsoft.com/office/drawing/2014/main" id="{11D082F3-A0B3-4151-97AA-2A48EA78176F}"/>
              </a:ext>
            </a:extLst>
          </p:cNvPr>
          <p:cNvSpPr/>
          <p:nvPr/>
        </p:nvSpPr>
        <p:spPr>
          <a:xfrm>
            <a:off x="6142483" y="1858518"/>
            <a:ext cx="1960245" cy="1960245"/>
          </a:xfrm>
          <a:custGeom>
            <a:avLst/>
            <a:gdLst/>
            <a:ahLst/>
            <a:cxnLst/>
            <a:rect l="l" t="t" r="r" b="b"/>
            <a:pathLst>
              <a:path w="1960245" h="1960245">
                <a:moveTo>
                  <a:pt x="0" y="0"/>
                </a:moveTo>
                <a:lnTo>
                  <a:pt x="48327" y="584"/>
                </a:lnTo>
                <a:lnTo>
                  <a:pt x="96367" y="2327"/>
                </a:lnTo>
                <a:lnTo>
                  <a:pt x="144106" y="5217"/>
                </a:lnTo>
                <a:lnTo>
                  <a:pt x="191531" y="9239"/>
                </a:lnTo>
                <a:lnTo>
                  <a:pt x="238628" y="14380"/>
                </a:lnTo>
                <a:lnTo>
                  <a:pt x="285385" y="20627"/>
                </a:lnTo>
                <a:lnTo>
                  <a:pt x="331787" y="27966"/>
                </a:lnTo>
                <a:lnTo>
                  <a:pt x="377820" y="36384"/>
                </a:lnTo>
                <a:lnTo>
                  <a:pt x="423473" y="45868"/>
                </a:lnTo>
                <a:lnTo>
                  <a:pt x="468731" y="56403"/>
                </a:lnTo>
                <a:lnTo>
                  <a:pt x="513581" y="67977"/>
                </a:lnTo>
                <a:lnTo>
                  <a:pt x="558009" y="80577"/>
                </a:lnTo>
                <a:lnTo>
                  <a:pt x="602002" y="94188"/>
                </a:lnTo>
                <a:lnTo>
                  <a:pt x="645547" y="108798"/>
                </a:lnTo>
                <a:lnTo>
                  <a:pt x="688631" y="124392"/>
                </a:lnTo>
                <a:lnTo>
                  <a:pt x="731239" y="140959"/>
                </a:lnTo>
                <a:lnTo>
                  <a:pt x="773358" y="158483"/>
                </a:lnTo>
                <a:lnTo>
                  <a:pt x="814975" y="176952"/>
                </a:lnTo>
                <a:lnTo>
                  <a:pt x="856077" y="196352"/>
                </a:lnTo>
                <a:lnTo>
                  <a:pt x="896650" y="216671"/>
                </a:lnTo>
                <a:lnTo>
                  <a:pt x="936681" y="237894"/>
                </a:lnTo>
                <a:lnTo>
                  <a:pt x="976156" y="260007"/>
                </a:lnTo>
                <a:lnTo>
                  <a:pt x="1015062" y="282999"/>
                </a:lnTo>
                <a:lnTo>
                  <a:pt x="1053385" y="306855"/>
                </a:lnTo>
                <a:lnTo>
                  <a:pt x="1091113" y="331561"/>
                </a:lnTo>
                <a:lnTo>
                  <a:pt x="1128231" y="357105"/>
                </a:lnTo>
                <a:lnTo>
                  <a:pt x="1164726" y="383473"/>
                </a:lnTo>
                <a:lnTo>
                  <a:pt x="1200585" y="410652"/>
                </a:lnTo>
                <a:lnTo>
                  <a:pt x="1235795" y="438628"/>
                </a:lnTo>
                <a:lnTo>
                  <a:pt x="1270341" y="467387"/>
                </a:lnTo>
                <a:lnTo>
                  <a:pt x="1304211" y="496917"/>
                </a:lnTo>
                <a:lnTo>
                  <a:pt x="1337392" y="527204"/>
                </a:lnTo>
                <a:lnTo>
                  <a:pt x="1369869" y="558234"/>
                </a:lnTo>
                <a:lnTo>
                  <a:pt x="1401629" y="589994"/>
                </a:lnTo>
                <a:lnTo>
                  <a:pt x="1432659" y="622471"/>
                </a:lnTo>
                <a:lnTo>
                  <a:pt x="1462946" y="655652"/>
                </a:lnTo>
                <a:lnTo>
                  <a:pt x="1492476" y="689522"/>
                </a:lnTo>
                <a:lnTo>
                  <a:pt x="1521235" y="724068"/>
                </a:lnTo>
                <a:lnTo>
                  <a:pt x="1549211" y="759278"/>
                </a:lnTo>
                <a:lnTo>
                  <a:pt x="1576390" y="795137"/>
                </a:lnTo>
                <a:lnTo>
                  <a:pt x="1602758" y="831632"/>
                </a:lnTo>
                <a:lnTo>
                  <a:pt x="1628302" y="868750"/>
                </a:lnTo>
                <a:lnTo>
                  <a:pt x="1653008" y="906478"/>
                </a:lnTo>
                <a:lnTo>
                  <a:pt x="1676864" y="944801"/>
                </a:lnTo>
                <a:lnTo>
                  <a:pt x="1699856" y="983707"/>
                </a:lnTo>
                <a:lnTo>
                  <a:pt x="1721969" y="1023182"/>
                </a:lnTo>
                <a:lnTo>
                  <a:pt x="1743192" y="1063213"/>
                </a:lnTo>
                <a:lnTo>
                  <a:pt x="1763511" y="1103786"/>
                </a:lnTo>
                <a:lnTo>
                  <a:pt x="1782911" y="1144888"/>
                </a:lnTo>
                <a:lnTo>
                  <a:pt x="1801380" y="1186505"/>
                </a:lnTo>
                <a:lnTo>
                  <a:pt x="1818904" y="1228624"/>
                </a:lnTo>
                <a:lnTo>
                  <a:pt x="1835471" y="1271232"/>
                </a:lnTo>
                <a:lnTo>
                  <a:pt x="1851065" y="1314316"/>
                </a:lnTo>
                <a:lnTo>
                  <a:pt x="1865675" y="1357861"/>
                </a:lnTo>
                <a:lnTo>
                  <a:pt x="1879286" y="1401854"/>
                </a:lnTo>
                <a:lnTo>
                  <a:pt x="1891886" y="1446282"/>
                </a:lnTo>
                <a:lnTo>
                  <a:pt x="1903460" y="1491132"/>
                </a:lnTo>
                <a:lnTo>
                  <a:pt x="1913995" y="1536390"/>
                </a:lnTo>
                <a:lnTo>
                  <a:pt x="1923479" y="1582043"/>
                </a:lnTo>
                <a:lnTo>
                  <a:pt x="1931897" y="1628076"/>
                </a:lnTo>
                <a:lnTo>
                  <a:pt x="1939236" y="1674478"/>
                </a:lnTo>
                <a:lnTo>
                  <a:pt x="1945483" y="1721235"/>
                </a:lnTo>
                <a:lnTo>
                  <a:pt x="1950624" y="1768332"/>
                </a:lnTo>
                <a:lnTo>
                  <a:pt x="1954646" y="1815757"/>
                </a:lnTo>
                <a:lnTo>
                  <a:pt x="1957536" y="1863496"/>
                </a:lnTo>
                <a:lnTo>
                  <a:pt x="1959279" y="1911536"/>
                </a:lnTo>
                <a:lnTo>
                  <a:pt x="1959864" y="1959864"/>
                </a:lnTo>
                <a:lnTo>
                  <a:pt x="0" y="1959864"/>
                </a:lnTo>
                <a:lnTo>
                  <a:pt x="0" y="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18">
            <a:extLst>
              <a:ext uri="{FF2B5EF4-FFF2-40B4-BE49-F238E27FC236}">
                <a16:creationId xmlns:a16="http://schemas.microsoft.com/office/drawing/2014/main" id="{AED3F945-8B95-4EEF-9DA7-A6ECFAAE2696}"/>
              </a:ext>
            </a:extLst>
          </p:cNvPr>
          <p:cNvSpPr txBox="1"/>
          <p:nvPr/>
        </p:nvSpPr>
        <p:spPr>
          <a:xfrm>
            <a:off x="6435090" y="2857957"/>
            <a:ext cx="79883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2800" b="1" spc="-10" dirty="0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LAN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5" name="object 19">
            <a:extLst>
              <a:ext uri="{FF2B5EF4-FFF2-40B4-BE49-F238E27FC236}">
                <a16:creationId xmlns:a16="http://schemas.microsoft.com/office/drawing/2014/main" id="{6A08A37B-0058-4B6F-BF05-916BBCC464F1}"/>
              </a:ext>
            </a:extLst>
          </p:cNvPr>
          <p:cNvSpPr/>
          <p:nvPr/>
        </p:nvSpPr>
        <p:spPr>
          <a:xfrm>
            <a:off x="6142483" y="3909822"/>
            <a:ext cx="1960245" cy="1960245"/>
          </a:xfrm>
          <a:custGeom>
            <a:avLst/>
            <a:gdLst/>
            <a:ahLst/>
            <a:cxnLst/>
            <a:rect l="l" t="t" r="r" b="b"/>
            <a:pathLst>
              <a:path w="1960245" h="1960245">
                <a:moveTo>
                  <a:pt x="1959864" y="0"/>
                </a:moveTo>
                <a:lnTo>
                  <a:pt x="0" y="0"/>
                </a:lnTo>
                <a:lnTo>
                  <a:pt x="0" y="1959864"/>
                </a:lnTo>
                <a:lnTo>
                  <a:pt x="48327" y="1959279"/>
                </a:lnTo>
                <a:lnTo>
                  <a:pt x="96367" y="1957536"/>
                </a:lnTo>
                <a:lnTo>
                  <a:pt x="144106" y="1954646"/>
                </a:lnTo>
                <a:lnTo>
                  <a:pt x="191531" y="1950624"/>
                </a:lnTo>
                <a:lnTo>
                  <a:pt x="238628" y="1945483"/>
                </a:lnTo>
                <a:lnTo>
                  <a:pt x="285385" y="1939236"/>
                </a:lnTo>
                <a:lnTo>
                  <a:pt x="331787" y="1931897"/>
                </a:lnTo>
                <a:lnTo>
                  <a:pt x="377820" y="1923479"/>
                </a:lnTo>
                <a:lnTo>
                  <a:pt x="423473" y="1913995"/>
                </a:lnTo>
                <a:lnTo>
                  <a:pt x="468731" y="1903460"/>
                </a:lnTo>
                <a:lnTo>
                  <a:pt x="513581" y="1891886"/>
                </a:lnTo>
                <a:lnTo>
                  <a:pt x="558009" y="1879286"/>
                </a:lnTo>
                <a:lnTo>
                  <a:pt x="602002" y="1865675"/>
                </a:lnTo>
                <a:lnTo>
                  <a:pt x="645547" y="1851065"/>
                </a:lnTo>
                <a:lnTo>
                  <a:pt x="688631" y="1835471"/>
                </a:lnTo>
                <a:lnTo>
                  <a:pt x="731239" y="1818904"/>
                </a:lnTo>
                <a:lnTo>
                  <a:pt x="773358" y="1801380"/>
                </a:lnTo>
                <a:lnTo>
                  <a:pt x="814975" y="1782911"/>
                </a:lnTo>
                <a:lnTo>
                  <a:pt x="856077" y="1763511"/>
                </a:lnTo>
                <a:lnTo>
                  <a:pt x="896650" y="1743192"/>
                </a:lnTo>
                <a:lnTo>
                  <a:pt x="936681" y="1721969"/>
                </a:lnTo>
                <a:lnTo>
                  <a:pt x="976156" y="1699856"/>
                </a:lnTo>
                <a:lnTo>
                  <a:pt x="1015062" y="1676864"/>
                </a:lnTo>
                <a:lnTo>
                  <a:pt x="1053385" y="1653008"/>
                </a:lnTo>
                <a:lnTo>
                  <a:pt x="1091113" y="1628302"/>
                </a:lnTo>
                <a:lnTo>
                  <a:pt x="1128231" y="1602758"/>
                </a:lnTo>
                <a:lnTo>
                  <a:pt x="1164726" y="1576390"/>
                </a:lnTo>
                <a:lnTo>
                  <a:pt x="1200585" y="1549211"/>
                </a:lnTo>
                <a:lnTo>
                  <a:pt x="1235795" y="1521235"/>
                </a:lnTo>
                <a:lnTo>
                  <a:pt x="1270341" y="1492476"/>
                </a:lnTo>
                <a:lnTo>
                  <a:pt x="1304211" y="1462946"/>
                </a:lnTo>
                <a:lnTo>
                  <a:pt x="1337392" y="1432659"/>
                </a:lnTo>
                <a:lnTo>
                  <a:pt x="1369869" y="1401629"/>
                </a:lnTo>
                <a:lnTo>
                  <a:pt x="1401629" y="1369869"/>
                </a:lnTo>
                <a:lnTo>
                  <a:pt x="1432659" y="1337392"/>
                </a:lnTo>
                <a:lnTo>
                  <a:pt x="1462946" y="1304211"/>
                </a:lnTo>
                <a:lnTo>
                  <a:pt x="1492476" y="1270341"/>
                </a:lnTo>
                <a:lnTo>
                  <a:pt x="1521235" y="1235795"/>
                </a:lnTo>
                <a:lnTo>
                  <a:pt x="1549211" y="1200585"/>
                </a:lnTo>
                <a:lnTo>
                  <a:pt x="1576390" y="1164726"/>
                </a:lnTo>
                <a:lnTo>
                  <a:pt x="1602758" y="1128231"/>
                </a:lnTo>
                <a:lnTo>
                  <a:pt x="1628302" y="1091113"/>
                </a:lnTo>
                <a:lnTo>
                  <a:pt x="1653008" y="1053385"/>
                </a:lnTo>
                <a:lnTo>
                  <a:pt x="1676864" y="1015062"/>
                </a:lnTo>
                <a:lnTo>
                  <a:pt x="1699856" y="976156"/>
                </a:lnTo>
                <a:lnTo>
                  <a:pt x="1721969" y="936681"/>
                </a:lnTo>
                <a:lnTo>
                  <a:pt x="1743192" y="896650"/>
                </a:lnTo>
                <a:lnTo>
                  <a:pt x="1763511" y="856077"/>
                </a:lnTo>
                <a:lnTo>
                  <a:pt x="1782911" y="814975"/>
                </a:lnTo>
                <a:lnTo>
                  <a:pt x="1801380" y="773358"/>
                </a:lnTo>
                <a:lnTo>
                  <a:pt x="1818904" y="731239"/>
                </a:lnTo>
                <a:lnTo>
                  <a:pt x="1835471" y="688631"/>
                </a:lnTo>
                <a:lnTo>
                  <a:pt x="1851065" y="645547"/>
                </a:lnTo>
                <a:lnTo>
                  <a:pt x="1865675" y="602002"/>
                </a:lnTo>
                <a:lnTo>
                  <a:pt x="1879286" y="558009"/>
                </a:lnTo>
                <a:lnTo>
                  <a:pt x="1891886" y="513581"/>
                </a:lnTo>
                <a:lnTo>
                  <a:pt x="1903460" y="468731"/>
                </a:lnTo>
                <a:lnTo>
                  <a:pt x="1913995" y="423473"/>
                </a:lnTo>
                <a:lnTo>
                  <a:pt x="1923479" y="377820"/>
                </a:lnTo>
                <a:lnTo>
                  <a:pt x="1931897" y="331787"/>
                </a:lnTo>
                <a:lnTo>
                  <a:pt x="1939236" y="285385"/>
                </a:lnTo>
                <a:lnTo>
                  <a:pt x="1945483" y="238628"/>
                </a:lnTo>
                <a:lnTo>
                  <a:pt x="1950624" y="191531"/>
                </a:lnTo>
                <a:lnTo>
                  <a:pt x="1954646" y="144106"/>
                </a:lnTo>
                <a:lnTo>
                  <a:pt x="1957536" y="96367"/>
                </a:lnTo>
                <a:lnTo>
                  <a:pt x="1959279" y="48327"/>
                </a:lnTo>
                <a:lnTo>
                  <a:pt x="1959864" y="0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20">
            <a:extLst>
              <a:ext uri="{FF2B5EF4-FFF2-40B4-BE49-F238E27FC236}">
                <a16:creationId xmlns:a16="http://schemas.microsoft.com/office/drawing/2014/main" id="{EB98E691-AA58-4AD8-A92B-F3D59F838C76}"/>
              </a:ext>
            </a:extLst>
          </p:cNvPr>
          <p:cNvSpPr/>
          <p:nvPr/>
        </p:nvSpPr>
        <p:spPr>
          <a:xfrm>
            <a:off x="6142483" y="3909822"/>
            <a:ext cx="1960245" cy="1960245"/>
          </a:xfrm>
          <a:custGeom>
            <a:avLst/>
            <a:gdLst/>
            <a:ahLst/>
            <a:cxnLst/>
            <a:rect l="l" t="t" r="r" b="b"/>
            <a:pathLst>
              <a:path w="1960245" h="1960245">
                <a:moveTo>
                  <a:pt x="1959864" y="0"/>
                </a:moveTo>
                <a:lnTo>
                  <a:pt x="1959279" y="48327"/>
                </a:lnTo>
                <a:lnTo>
                  <a:pt x="1957536" y="96367"/>
                </a:lnTo>
                <a:lnTo>
                  <a:pt x="1954646" y="144106"/>
                </a:lnTo>
                <a:lnTo>
                  <a:pt x="1950624" y="191531"/>
                </a:lnTo>
                <a:lnTo>
                  <a:pt x="1945483" y="238628"/>
                </a:lnTo>
                <a:lnTo>
                  <a:pt x="1939236" y="285385"/>
                </a:lnTo>
                <a:lnTo>
                  <a:pt x="1931897" y="331787"/>
                </a:lnTo>
                <a:lnTo>
                  <a:pt x="1923479" y="377820"/>
                </a:lnTo>
                <a:lnTo>
                  <a:pt x="1913995" y="423473"/>
                </a:lnTo>
                <a:lnTo>
                  <a:pt x="1903460" y="468731"/>
                </a:lnTo>
                <a:lnTo>
                  <a:pt x="1891886" y="513581"/>
                </a:lnTo>
                <a:lnTo>
                  <a:pt x="1879286" y="558009"/>
                </a:lnTo>
                <a:lnTo>
                  <a:pt x="1865675" y="602002"/>
                </a:lnTo>
                <a:lnTo>
                  <a:pt x="1851065" y="645547"/>
                </a:lnTo>
                <a:lnTo>
                  <a:pt x="1835471" y="688631"/>
                </a:lnTo>
                <a:lnTo>
                  <a:pt x="1818904" y="731239"/>
                </a:lnTo>
                <a:lnTo>
                  <a:pt x="1801380" y="773358"/>
                </a:lnTo>
                <a:lnTo>
                  <a:pt x="1782911" y="814975"/>
                </a:lnTo>
                <a:lnTo>
                  <a:pt x="1763511" y="856077"/>
                </a:lnTo>
                <a:lnTo>
                  <a:pt x="1743192" y="896650"/>
                </a:lnTo>
                <a:lnTo>
                  <a:pt x="1721969" y="936681"/>
                </a:lnTo>
                <a:lnTo>
                  <a:pt x="1699856" y="976156"/>
                </a:lnTo>
                <a:lnTo>
                  <a:pt x="1676864" y="1015062"/>
                </a:lnTo>
                <a:lnTo>
                  <a:pt x="1653008" y="1053385"/>
                </a:lnTo>
                <a:lnTo>
                  <a:pt x="1628302" y="1091113"/>
                </a:lnTo>
                <a:lnTo>
                  <a:pt x="1602758" y="1128231"/>
                </a:lnTo>
                <a:lnTo>
                  <a:pt x="1576390" y="1164726"/>
                </a:lnTo>
                <a:lnTo>
                  <a:pt x="1549211" y="1200585"/>
                </a:lnTo>
                <a:lnTo>
                  <a:pt x="1521235" y="1235795"/>
                </a:lnTo>
                <a:lnTo>
                  <a:pt x="1492476" y="1270341"/>
                </a:lnTo>
                <a:lnTo>
                  <a:pt x="1462946" y="1304211"/>
                </a:lnTo>
                <a:lnTo>
                  <a:pt x="1432659" y="1337392"/>
                </a:lnTo>
                <a:lnTo>
                  <a:pt x="1401629" y="1369869"/>
                </a:lnTo>
                <a:lnTo>
                  <a:pt x="1369869" y="1401629"/>
                </a:lnTo>
                <a:lnTo>
                  <a:pt x="1337392" y="1432659"/>
                </a:lnTo>
                <a:lnTo>
                  <a:pt x="1304211" y="1462946"/>
                </a:lnTo>
                <a:lnTo>
                  <a:pt x="1270341" y="1492476"/>
                </a:lnTo>
                <a:lnTo>
                  <a:pt x="1235795" y="1521235"/>
                </a:lnTo>
                <a:lnTo>
                  <a:pt x="1200585" y="1549211"/>
                </a:lnTo>
                <a:lnTo>
                  <a:pt x="1164726" y="1576390"/>
                </a:lnTo>
                <a:lnTo>
                  <a:pt x="1128231" y="1602758"/>
                </a:lnTo>
                <a:lnTo>
                  <a:pt x="1091113" y="1628302"/>
                </a:lnTo>
                <a:lnTo>
                  <a:pt x="1053385" y="1653008"/>
                </a:lnTo>
                <a:lnTo>
                  <a:pt x="1015062" y="1676864"/>
                </a:lnTo>
                <a:lnTo>
                  <a:pt x="976156" y="1699856"/>
                </a:lnTo>
                <a:lnTo>
                  <a:pt x="936681" y="1721969"/>
                </a:lnTo>
                <a:lnTo>
                  <a:pt x="896650" y="1743192"/>
                </a:lnTo>
                <a:lnTo>
                  <a:pt x="856077" y="1763511"/>
                </a:lnTo>
                <a:lnTo>
                  <a:pt x="814975" y="1782911"/>
                </a:lnTo>
                <a:lnTo>
                  <a:pt x="773358" y="1801380"/>
                </a:lnTo>
                <a:lnTo>
                  <a:pt x="731239" y="1818904"/>
                </a:lnTo>
                <a:lnTo>
                  <a:pt x="688631" y="1835471"/>
                </a:lnTo>
                <a:lnTo>
                  <a:pt x="645547" y="1851065"/>
                </a:lnTo>
                <a:lnTo>
                  <a:pt x="602002" y="1865675"/>
                </a:lnTo>
                <a:lnTo>
                  <a:pt x="558009" y="1879286"/>
                </a:lnTo>
                <a:lnTo>
                  <a:pt x="513581" y="1891886"/>
                </a:lnTo>
                <a:lnTo>
                  <a:pt x="468731" y="1903460"/>
                </a:lnTo>
                <a:lnTo>
                  <a:pt x="423473" y="1913995"/>
                </a:lnTo>
                <a:lnTo>
                  <a:pt x="377820" y="1923479"/>
                </a:lnTo>
                <a:lnTo>
                  <a:pt x="331787" y="1931897"/>
                </a:lnTo>
                <a:lnTo>
                  <a:pt x="285385" y="1939236"/>
                </a:lnTo>
                <a:lnTo>
                  <a:pt x="238628" y="1945483"/>
                </a:lnTo>
                <a:lnTo>
                  <a:pt x="191531" y="1950624"/>
                </a:lnTo>
                <a:lnTo>
                  <a:pt x="144106" y="1954646"/>
                </a:lnTo>
                <a:lnTo>
                  <a:pt x="96367" y="1957536"/>
                </a:lnTo>
                <a:lnTo>
                  <a:pt x="48327" y="1959279"/>
                </a:lnTo>
                <a:lnTo>
                  <a:pt x="0" y="1959864"/>
                </a:lnTo>
                <a:lnTo>
                  <a:pt x="0" y="0"/>
                </a:lnTo>
                <a:lnTo>
                  <a:pt x="1959864" y="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21">
            <a:extLst>
              <a:ext uri="{FF2B5EF4-FFF2-40B4-BE49-F238E27FC236}">
                <a16:creationId xmlns:a16="http://schemas.microsoft.com/office/drawing/2014/main" id="{66D557E8-9257-4BFA-AE26-C788E28512E4}"/>
              </a:ext>
            </a:extLst>
          </p:cNvPr>
          <p:cNvSpPr txBox="1"/>
          <p:nvPr/>
        </p:nvSpPr>
        <p:spPr>
          <a:xfrm>
            <a:off x="6592061" y="4335017"/>
            <a:ext cx="48514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2800" b="1" spc="-5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8" name="object 22">
            <a:extLst>
              <a:ext uri="{FF2B5EF4-FFF2-40B4-BE49-F238E27FC236}">
                <a16:creationId xmlns:a16="http://schemas.microsoft.com/office/drawing/2014/main" id="{C6A019FD-8DDE-4DD5-BC41-BB60E4D3D8F1}"/>
              </a:ext>
            </a:extLst>
          </p:cNvPr>
          <p:cNvSpPr/>
          <p:nvPr/>
        </p:nvSpPr>
        <p:spPr>
          <a:xfrm>
            <a:off x="4091178" y="3909822"/>
            <a:ext cx="1960245" cy="1960245"/>
          </a:xfrm>
          <a:custGeom>
            <a:avLst/>
            <a:gdLst/>
            <a:ahLst/>
            <a:cxnLst/>
            <a:rect l="l" t="t" r="r" b="b"/>
            <a:pathLst>
              <a:path w="1960245" h="1960245">
                <a:moveTo>
                  <a:pt x="1959864" y="0"/>
                </a:moveTo>
                <a:lnTo>
                  <a:pt x="0" y="0"/>
                </a:lnTo>
                <a:lnTo>
                  <a:pt x="584" y="48327"/>
                </a:lnTo>
                <a:lnTo>
                  <a:pt x="2327" y="96367"/>
                </a:lnTo>
                <a:lnTo>
                  <a:pt x="5217" y="144106"/>
                </a:lnTo>
                <a:lnTo>
                  <a:pt x="9239" y="191531"/>
                </a:lnTo>
                <a:lnTo>
                  <a:pt x="14380" y="238628"/>
                </a:lnTo>
                <a:lnTo>
                  <a:pt x="20627" y="285385"/>
                </a:lnTo>
                <a:lnTo>
                  <a:pt x="27966" y="331787"/>
                </a:lnTo>
                <a:lnTo>
                  <a:pt x="36384" y="377820"/>
                </a:lnTo>
                <a:lnTo>
                  <a:pt x="45868" y="423473"/>
                </a:lnTo>
                <a:lnTo>
                  <a:pt x="56403" y="468731"/>
                </a:lnTo>
                <a:lnTo>
                  <a:pt x="67977" y="513581"/>
                </a:lnTo>
                <a:lnTo>
                  <a:pt x="80577" y="558009"/>
                </a:lnTo>
                <a:lnTo>
                  <a:pt x="94188" y="602002"/>
                </a:lnTo>
                <a:lnTo>
                  <a:pt x="108798" y="645547"/>
                </a:lnTo>
                <a:lnTo>
                  <a:pt x="124392" y="688631"/>
                </a:lnTo>
                <a:lnTo>
                  <a:pt x="140959" y="731239"/>
                </a:lnTo>
                <a:lnTo>
                  <a:pt x="158483" y="773358"/>
                </a:lnTo>
                <a:lnTo>
                  <a:pt x="176952" y="814975"/>
                </a:lnTo>
                <a:lnTo>
                  <a:pt x="196352" y="856077"/>
                </a:lnTo>
                <a:lnTo>
                  <a:pt x="216671" y="896650"/>
                </a:lnTo>
                <a:lnTo>
                  <a:pt x="237894" y="936681"/>
                </a:lnTo>
                <a:lnTo>
                  <a:pt x="260007" y="976156"/>
                </a:lnTo>
                <a:lnTo>
                  <a:pt x="282999" y="1015062"/>
                </a:lnTo>
                <a:lnTo>
                  <a:pt x="306855" y="1053385"/>
                </a:lnTo>
                <a:lnTo>
                  <a:pt x="331561" y="1091113"/>
                </a:lnTo>
                <a:lnTo>
                  <a:pt x="357105" y="1128231"/>
                </a:lnTo>
                <a:lnTo>
                  <a:pt x="383473" y="1164726"/>
                </a:lnTo>
                <a:lnTo>
                  <a:pt x="410652" y="1200585"/>
                </a:lnTo>
                <a:lnTo>
                  <a:pt x="438628" y="1235795"/>
                </a:lnTo>
                <a:lnTo>
                  <a:pt x="467387" y="1270341"/>
                </a:lnTo>
                <a:lnTo>
                  <a:pt x="496917" y="1304211"/>
                </a:lnTo>
                <a:lnTo>
                  <a:pt x="527204" y="1337392"/>
                </a:lnTo>
                <a:lnTo>
                  <a:pt x="558234" y="1369869"/>
                </a:lnTo>
                <a:lnTo>
                  <a:pt x="589994" y="1401629"/>
                </a:lnTo>
                <a:lnTo>
                  <a:pt x="622471" y="1432659"/>
                </a:lnTo>
                <a:lnTo>
                  <a:pt x="655652" y="1462946"/>
                </a:lnTo>
                <a:lnTo>
                  <a:pt x="689522" y="1492476"/>
                </a:lnTo>
                <a:lnTo>
                  <a:pt x="724068" y="1521235"/>
                </a:lnTo>
                <a:lnTo>
                  <a:pt x="759278" y="1549211"/>
                </a:lnTo>
                <a:lnTo>
                  <a:pt x="795137" y="1576390"/>
                </a:lnTo>
                <a:lnTo>
                  <a:pt x="831632" y="1602758"/>
                </a:lnTo>
                <a:lnTo>
                  <a:pt x="868750" y="1628302"/>
                </a:lnTo>
                <a:lnTo>
                  <a:pt x="906478" y="1653008"/>
                </a:lnTo>
                <a:lnTo>
                  <a:pt x="944801" y="1676864"/>
                </a:lnTo>
                <a:lnTo>
                  <a:pt x="983707" y="1699856"/>
                </a:lnTo>
                <a:lnTo>
                  <a:pt x="1023182" y="1721969"/>
                </a:lnTo>
                <a:lnTo>
                  <a:pt x="1063213" y="1743192"/>
                </a:lnTo>
                <a:lnTo>
                  <a:pt x="1103786" y="1763511"/>
                </a:lnTo>
                <a:lnTo>
                  <a:pt x="1144888" y="1782911"/>
                </a:lnTo>
                <a:lnTo>
                  <a:pt x="1186505" y="1801380"/>
                </a:lnTo>
                <a:lnTo>
                  <a:pt x="1228624" y="1818904"/>
                </a:lnTo>
                <a:lnTo>
                  <a:pt x="1271232" y="1835471"/>
                </a:lnTo>
                <a:lnTo>
                  <a:pt x="1314316" y="1851065"/>
                </a:lnTo>
                <a:lnTo>
                  <a:pt x="1357861" y="1865675"/>
                </a:lnTo>
                <a:lnTo>
                  <a:pt x="1401854" y="1879286"/>
                </a:lnTo>
                <a:lnTo>
                  <a:pt x="1446282" y="1891886"/>
                </a:lnTo>
                <a:lnTo>
                  <a:pt x="1491132" y="1903460"/>
                </a:lnTo>
                <a:lnTo>
                  <a:pt x="1536390" y="1913995"/>
                </a:lnTo>
                <a:lnTo>
                  <a:pt x="1582043" y="1923479"/>
                </a:lnTo>
                <a:lnTo>
                  <a:pt x="1628076" y="1931897"/>
                </a:lnTo>
                <a:lnTo>
                  <a:pt x="1674478" y="1939236"/>
                </a:lnTo>
                <a:lnTo>
                  <a:pt x="1721235" y="1945483"/>
                </a:lnTo>
                <a:lnTo>
                  <a:pt x="1768332" y="1950624"/>
                </a:lnTo>
                <a:lnTo>
                  <a:pt x="1815757" y="1954646"/>
                </a:lnTo>
                <a:lnTo>
                  <a:pt x="1863496" y="1957536"/>
                </a:lnTo>
                <a:lnTo>
                  <a:pt x="1911536" y="1959279"/>
                </a:lnTo>
                <a:lnTo>
                  <a:pt x="1959864" y="1959864"/>
                </a:lnTo>
                <a:lnTo>
                  <a:pt x="1959864" y="0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23">
            <a:extLst>
              <a:ext uri="{FF2B5EF4-FFF2-40B4-BE49-F238E27FC236}">
                <a16:creationId xmlns:a16="http://schemas.microsoft.com/office/drawing/2014/main" id="{48154D76-4C88-49DB-A36E-42E2D6A0BB31}"/>
              </a:ext>
            </a:extLst>
          </p:cNvPr>
          <p:cNvSpPr/>
          <p:nvPr/>
        </p:nvSpPr>
        <p:spPr>
          <a:xfrm>
            <a:off x="4091178" y="3909822"/>
            <a:ext cx="1960245" cy="1960245"/>
          </a:xfrm>
          <a:custGeom>
            <a:avLst/>
            <a:gdLst/>
            <a:ahLst/>
            <a:cxnLst/>
            <a:rect l="l" t="t" r="r" b="b"/>
            <a:pathLst>
              <a:path w="1960245" h="1960245">
                <a:moveTo>
                  <a:pt x="1959864" y="1959864"/>
                </a:moveTo>
                <a:lnTo>
                  <a:pt x="1911536" y="1959279"/>
                </a:lnTo>
                <a:lnTo>
                  <a:pt x="1863496" y="1957536"/>
                </a:lnTo>
                <a:lnTo>
                  <a:pt x="1815757" y="1954646"/>
                </a:lnTo>
                <a:lnTo>
                  <a:pt x="1768332" y="1950624"/>
                </a:lnTo>
                <a:lnTo>
                  <a:pt x="1721235" y="1945483"/>
                </a:lnTo>
                <a:lnTo>
                  <a:pt x="1674478" y="1939236"/>
                </a:lnTo>
                <a:lnTo>
                  <a:pt x="1628076" y="1931897"/>
                </a:lnTo>
                <a:lnTo>
                  <a:pt x="1582043" y="1923479"/>
                </a:lnTo>
                <a:lnTo>
                  <a:pt x="1536390" y="1913995"/>
                </a:lnTo>
                <a:lnTo>
                  <a:pt x="1491132" y="1903460"/>
                </a:lnTo>
                <a:lnTo>
                  <a:pt x="1446282" y="1891886"/>
                </a:lnTo>
                <a:lnTo>
                  <a:pt x="1401854" y="1879286"/>
                </a:lnTo>
                <a:lnTo>
                  <a:pt x="1357861" y="1865675"/>
                </a:lnTo>
                <a:lnTo>
                  <a:pt x="1314316" y="1851065"/>
                </a:lnTo>
                <a:lnTo>
                  <a:pt x="1271232" y="1835471"/>
                </a:lnTo>
                <a:lnTo>
                  <a:pt x="1228624" y="1818904"/>
                </a:lnTo>
                <a:lnTo>
                  <a:pt x="1186505" y="1801380"/>
                </a:lnTo>
                <a:lnTo>
                  <a:pt x="1144888" y="1782911"/>
                </a:lnTo>
                <a:lnTo>
                  <a:pt x="1103786" y="1763511"/>
                </a:lnTo>
                <a:lnTo>
                  <a:pt x="1063213" y="1743192"/>
                </a:lnTo>
                <a:lnTo>
                  <a:pt x="1023182" y="1721969"/>
                </a:lnTo>
                <a:lnTo>
                  <a:pt x="983707" y="1699856"/>
                </a:lnTo>
                <a:lnTo>
                  <a:pt x="944801" y="1676864"/>
                </a:lnTo>
                <a:lnTo>
                  <a:pt x="906478" y="1653008"/>
                </a:lnTo>
                <a:lnTo>
                  <a:pt x="868750" y="1628302"/>
                </a:lnTo>
                <a:lnTo>
                  <a:pt x="831632" y="1602758"/>
                </a:lnTo>
                <a:lnTo>
                  <a:pt x="795137" y="1576390"/>
                </a:lnTo>
                <a:lnTo>
                  <a:pt x="759278" y="1549211"/>
                </a:lnTo>
                <a:lnTo>
                  <a:pt x="724068" y="1521235"/>
                </a:lnTo>
                <a:lnTo>
                  <a:pt x="689522" y="1492476"/>
                </a:lnTo>
                <a:lnTo>
                  <a:pt x="655652" y="1462946"/>
                </a:lnTo>
                <a:lnTo>
                  <a:pt x="622471" y="1432659"/>
                </a:lnTo>
                <a:lnTo>
                  <a:pt x="589994" y="1401629"/>
                </a:lnTo>
                <a:lnTo>
                  <a:pt x="558234" y="1369869"/>
                </a:lnTo>
                <a:lnTo>
                  <a:pt x="527204" y="1337392"/>
                </a:lnTo>
                <a:lnTo>
                  <a:pt x="496917" y="1304211"/>
                </a:lnTo>
                <a:lnTo>
                  <a:pt x="467387" y="1270341"/>
                </a:lnTo>
                <a:lnTo>
                  <a:pt x="438628" y="1235795"/>
                </a:lnTo>
                <a:lnTo>
                  <a:pt x="410652" y="1200585"/>
                </a:lnTo>
                <a:lnTo>
                  <a:pt x="383473" y="1164726"/>
                </a:lnTo>
                <a:lnTo>
                  <a:pt x="357105" y="1128231"/>
                </a:lnTo>
                <a:lnTo>
                  <a:pt x="331561" y="1091113"/>
                </a:lnTo>
                <a:lnTo>
                  <a:pt x="306855" y="1053385"/>
                </a:lnTo>
                <a:lnTo>
                  <a:pt x="282999" y="1015062"/>
                </a:lnTo>
                <a:lnTo>
                  <a:pt x="260007" y="976156"/>
                </a:lnTo>
                <a:lnTo>
                  <a:pt x="237894" y="936681"/>
                </a:lnTo>
                <a:lnTo>
                  <a:pt x="216671" y="896650"/>
                </a:lnTo>
                <a:lnTo>
                  <a:pt x="196352" y="856077"/>
                </a:lnTo>
                <a:lnTo>
                  <a:pt x="176952" y="814975"/>
                </a:lnTo>
                <a:lnTo>
                  <a:pt x="158483" y="773358"/>
                </a:lnTo>
                <a:lnTo>
                  <a:pt x="140959" y="731239"/>
                </a:lnTo>
                <a:lnTo>
                  <a:pt x="124392" y="688631"/>
                </a:lnTo>
                <a:lnTo>
                  <a:pt x="108798" y="645547"/>
                </a:lnTo>
                <a:lnTo>
                  <a:pt x="94188" y="602002"/>
                </a:lnTo>
                <a:lnTo>
                  <a:pt x="80577" y="558009"/>
                </a:lnTo>
                <a:lnTo>
                  <a:pt x="67977" y="513581"/>
                </a:lnTo>
                <a:lnTo>
                  <a:pt x="56403" y="468731"/>
                </a:lnTo>
                <a:lnTo>
                  <a:pt x="45868" y="423473"/>
                </a:lnTo>
                <a:lnTo>
                  <a:pt x="36384" y="377820"/>
                </a:lnTo>
                <a:lnTo>
                  <a:pt x="27966" y="331787"/>
                </a:lnTo>
                <a:lnTo>
                  <a:pt x="20627" y="285385"/>
                </a:lnTo>
                <a:lnTo>
                  <a:pt x="14380" y="238628"/>
                </a:lnTo>
                <a:lnTo>
                  <a:pt x="9239" y="191531"/>
                </a:lnTo>
                <a:lnTo>
                  <a:pt x="5217" y="144106"/>
                </a:lnTo>
                <a:lnTo>
                  <a:pt x="2327" y="96367"/>
                </a:lnTo>
                <a:lnTo>
                  <a:pt x="584" y="48327"/>
                </a:lnTo>
                <a:lnTo>
                  <a:pt x="0" y="0"/>
                </a:lnTo>
                <a:lnTo>
                  <a:pt x="1959864" y="0"/>
                </a:lnTo>
                <a:lnTo>
                  <a:pt x="1959864" y="1959864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24">
            <a:extLst>
              <a:ext uri="{FF2B5EF4-FFF2-40B4-BE49-F238E27FC236}">
                <a16:creationId xmlns:a16="http://schemas.microsoft.com/office/drawing/2014/main" id="{BAFDA9AB-5742-4D5A-8E5E-35F32B1A5B77}"/>
              </a:ext>
            </a:extLst>
          </p:cNvPr>
          <p:cNvSpPr txBox="1"/>
          <p:nvPr/>
        </p:nvSpPr>
        <p:spPr>
          <a:xfrm>
            <a:off x="4870197" y="4335017"/>
            <a:ext cx="9772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2800" b="1" spc="-10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H</a:t>
            </a:r>
            <a:r>
              <a:rPr sz="2800" spc="-4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CK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61" name="object 25">
            <a:extLst>
              <a:ext uri="{FF2B5EF4-FFF2-40B4-BE49-F238E27FC236}">
                <a16:creationId xmlns:a16="http://schemas.microsoft.com/office/drawing/2014/main" id="{9E09922B-74DD-4E41-809C-8A1B6CCEBE64}"/>
              </a:ext>
            </a:extLst>
          </p:cNvPr>
          <p:cNvSpPr/>
          <p:nvPr/>
        </p:nvSpPr>
        <p:spPr>
          <a:xfrm>
            <a:off x="5795136" y="3493896"/>
            <a:ext cx="619760" cy="257810"/>
          </a:xfrm>
          <a:custGeom>
            <a:avLst/>
            <a:gdLst/>
            <a:ahLst/>
            <a:cxnLst/>
            <a:rect l="l" t="t" r="r" b="b"/>
            <a:pathLst>
              <a:path w="619760" h="257810">
                <a:moveTo>
                  <a:pt x="301625" y="0"/>
                </a:moveTo>
                <a:lnTo>
                  <a:pt x="252720" y="3370"/>
                </a:lnTo>
                <a:lnTo>
                  <a:pt x="206321" y="13129"/>
                </a:lnTo>
                <a:lnTo>
                  <a:pt x="163048" y="28745"/>
                </a:lnTo>
                <a:lnTo>
                  <a:pt x="123526" y="49686"/>
                </a:lnTo>
                <a:lnTo>
                  <a:pt x="88376" y="75422"/>
                </a:lnTo>
                <a:lnTo>
                  <a:pt x="58220" y="105421"/>
                </a:lnTo>
                <a:lnTo>
                  <a:pt x="33683" y="139152"/>
                </a:lnTo>
                <a:lnTo>
                  <a:pt x="15385" y="176084"/>
                </a:lnTo>
                <a:lnTo>
                  <a:pt x="3950" y="215687"/>
                </a:lnTo>
                <a:lnTo>
                  <a:pt x="0" y="257428"/>
                </a:lnTo>
                <a:lnTo>
                  <a:pt x="73533" y="257428"/>
                </a:lnTo>
                <a:lnTo>
                  <a:pt x="79091" y="217095"/>
                </a:lnTo>
                <a:lnTo>
                  <a:pt x="95141" y="179365"/>
                </a:lnTo>
                <a:lnTo>
                  <a:pt x="120743" y="145469"/>
                </a:lnTo>
                <a:lnTo>
                  <a:pt x="154959" y="116639"/>
                </a:lnTo>
                <a:lnTo>
                  <a:pt x="196850" y="94106"/>
                </a:lnTo>
                <a:lnTo>
                  <a:pt x="246071" y="79068"/>
                </a:lnTo>
                <a:lnTo>
                  <a:pt x="296602" y="73586"/>
                </a:lnTo>
                <a:lnTo>
                  <a:pt x="511126" y="73586"/>
                </a:lnTo>
                <a:lnTo>
                  <a:pt x="497095" y="61439"/>
                </a:lnTo>
                <a:lnTo>
                  <a:pt x="454370" y="35489"/>
                </a:lnTo>
                <a:lnTo>
                  <a:pt x="406873" y="16186"/>
                </a:lnTo>
                <a:lnTo>
                  <a:pt x="355619" y="4149"/>
                </a:lnTo>
                <a:lnTo>
                  <a:pt x="301625" y="0"/>
                </a:lnTo>
                <a:close/>
              </a:path>
              <a:path w="619760" h="257810">
                <a:moveTo>
                  <a:pt x="619760" y="172973"/>
                </a:moveTo>
                <a:lnTo>
                  <a:pt x="472693" y="172973"/>
                </a:lnTo>
                <a:lnTo>
                  <a:pt x="566420" y="257428"/>
                </a:lnTo>
                <a:lnTo>
                  <a:pt x="619760" y="172973"/>
                </a:lnTo>
                <a:close/>
              </a:path>
              <a:path w="619760" h="257810">
                <a:moveTo>
                  <a:pt x="511126" y="73586"/>
                </a:moveTo>
                <a:lnTo>
                  <a:pt x="296602" y="73586"/>
                </a:lnTo>
                <a:lnTo>
                  <a:pt x="346592" y="77188"/>
                </a:lnTo>
                <a:lnTo>
                  <a:pt x="394195" y="89401"/>
                </a:lnTo>
                <a:lnTo>
                  <a:pt x="437561" y="109752"/>
                </a:lnTo>
                <a:lnTo>
                  <a:pt x="474842" y="137767"/>
                </a:lnTo>
                <a:lnTo>
                  <a:pt x="504189" y="172973"/>
                </a:lnTo>
                <a:lnTo>
                  <a:pt x="586486" y="172973"/>
                </a:lnTo>
                <a:lnTo>
                  <a:pt x="564168" y="130801"/>
                </a:lnTo>
                <a:lnTo>
                  <a:pt x="534033" y="93417"/>
                </a:lnTo>
                <a:lnTo>
                  <a:pt x="511126" y="73586"/>
                </a:lnTo>
                <a:close/>
              </a:path>
            </a:pathLst>
          </a:custGeom>
          <a:solidFill>
            <a:srgbClr val="B1C1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26">
            <a:extLst>
              <a:ext uri="{FF2B5EF4-FFF2-40B4-BE49-F238E27FC236}">
                <a16:creationId xmlns:a16="http://schemas.microsoft.com/office/drawing/2014/main" id="{0C9FAF6F-BE31-4934-81AA-B356A128C3E9}"/>
              </a:ext>
            </a:extLst>
          </p:cNvPr>
          <p:cNvSpPr/>
          <p:nvPr/>
        </p:nvSpPr>
        <p:spPr>
          <a:xfrm>
            <a:off x="5795136" y="3493896"/>
            <a:ext cx="619760" cy="257810"/>
          </a:xfrm>
          <a:custGeom>
            <a:avLst/>
            <a:gdLst/>
            <a:ahLst/>
            <a:cxnLst/>
            <a:rect l="l" t="t" r="r" b="b"/>
            <a:pathLst>
              <a:path w="619760" h="257810">
                <a:moveTo>
                  <a:pt x="0" y="257428"/>
                </a:moveTo>
                <a:lnTo>
                  <a:pt x="3950" y="215687"/>
                </a:lnTo>
                <a:lnTo>
                  <a:pt x="15385" y="176084"/>
                </a:lnTo>
                <a:lnTo>
                  <a:pt x="33683" y="139152"/>
                </a:lnTo>
                <a:lnTo>
                  <a:pt x="58220" y="105421"/>
                </a:lnTo>
                <a:lnTo>
                  <a:pt x="88376" y="75422"/>
                </a:lnTo>
                <a:lnTo>
                  <a:pt x="123526" y="49686"/>
                </a:lnTo>
                <a:lnTo>
                  <a:pt x="163048" y="28745"/>
                </a:lnTo>
                <a:lnTo>
                  <a:pt x="206321" y="13129"/>
                </a:lnTo>
                <a:lnTo>
                  <a:pt x="252720" y="3370"/>
                </a:lnTo>
                <a:lnTo>
                  <a:pt x="301625" y="0"/>
                </a:lnTo>
                <a:lnTo>
                  <a:pt x="355619" y="4149"/>
                </a:lnTo>
                <a:lnTo>
                  <a:pt x="406873" y="16186"/>
                </a:lnTo>
                <a:lnTo>
                  <a:pt x="454370" y="35489"/>
                </a:lnTo>
                <a:lnTo>
                  <a:pt x="497095" y="61439"/>
                </a:lnTo>
                <a:lnTo>
                  <a:pt x="534033" y="93417"/>
                </a:lnTo>
                <a:lnTo>
                  <a:pt x="564168" y="130801"/>
                </a:lnTo>
                <a:lnTo>
                  <a:pt x="586486" y="172973"/>
                </a:lnTo>
                <a:lnTo>
                  <a:pt x="619760" y="172973"/>
                </a:lnTo>
                <a:lnTo>
                  <a:pt x="566420" y="257428"/>
                </a:lnTo>
                <a:lnTo>
                  <a:pt x="472693" y="172973"/>
                </a:lnTo>
                <a:lnTo>
                  <a:pt x="504189" y="172973"/>
                </a:lnTo>
                <a:lnTo>
                  <a:pt x="474842" y="137767"/>
                </a:lnTo>
                <a:lnTo>
                  <a:pt x="437561" y="109752"/>
                </a:lnTo>
                <a:lnTo>
                  <a:pt x="394195" y="89401"/>
                </a:lnTo>
                <a:lnTo>
                  <a:pt x="346592" y="77188"/>
                </a:lnTo>
                <a:lnTo>
                  <a:pt x="296602" y="73586"/>
                </a:lnTo>
                <a:lnTo>
                  <a:pt x="246071" y="79068"/>
                </a:lnTo>
                <a:lnTo>
                  <a:pt x="196850" y="94106"/>
                </a:lnTo>
                <a:lnTo>
                  <a:pt x="154959" y="116639"/>
                </a:lnTo>
                <a:lnTo>
                  <a:pt x="120743" y="145469"/>
                </a:lnTo>
                <a:lnTo>
                  <a:pt x="95141" y="179365"/>
                </a:lnTo>
                <a:lnTo>
                  <a:pt x="79091" y="217095"/>
                </a:lnTo>
                <a:lnTo>
                  <a:pt x="73533" y="257428"/>
                </a:lnTo>
                <a:lnTo>
                  <a:pt x="0" y="257428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27">
            <a:extLst>
              <a:ext uri="{FF2B5EF4-FFF2-40B4-BE49-F238E27FC236}">
                <a16:creationId xmlns:a16="http://schemas.microsoft.com/office/drawing/2014/main" id="{D23FDCA9-2B62-47CE-95FA-62A6FF81CC6B}"/>
              </a:ext>
            </a:extLst>
          </p:cNvPr>
          <p:cNvSpPr/>
          <p:nvPr/>
        </p:nvSpPr>
        <p:spPr>
          <a:xfrm>
            <a:off x="5778627" y="3976878"/>
            <a:ext cx="619760" cy="257810"/>
          </a:xfrm>
          <a:custGeom>
            <a:avLst/>
            <a:gdLst/>
            <a:ahLst/>
            <a:cxnLst/>
            <a:rect l="l" t="t" r="r" b="b"/>
            <a:pathLst>
              <a:path w="619760" h="257810">
                <a:moveTo>
                  <a:pt x="115570" y="84455"/>
                </a:moveTo>
                <a:lnTo>
                  <a:pt x="33274" y="84455"/>
                </a:lnTo>
                <a:lnTo>
                  <a:pt x="55591" y="126620"/>
                </a:lnTo>
                <a:lnTo>
                  <a:pt x="85726" y="163986"/>
                </a:lnTo>
                <a:lnTo>
                  <a:pt x="122664" y="195939"/>
                </a:lnTo>
                <a:lnTo>
                  <a:pt x="165389" y="221862"/>
                </a:lnTo>
                <a:lnTo>
                  <a:pt x="212886" y="241140"/>
                </a:lnTo>
                <a:lnTo>
                  <a:pt x="264140" y="253159"/>
                </a:lnTo>
                <a:lnTo>
                  <a:pt x="318135" y="257302"/>
                </a:lnTo>
                <a:lnTo>
                  <a:pt x="367039" y="253934"/>
                </a:lnTo>
                <a:lnTo>
                  <a:pt x="413438" y="244185"/>
                </a:lnTo>
                <a:lnTo>
                  <a:pt x="456711" y="228584"/>
                </a:lnTo>
                <a:lnTo>
                  <a:pt x="496233" y="207660"/>
                </a:lnTo>
                <a:lnTo>
                  <a:pt x="528787" y="183842"/>
                </a:lnTo>
                <a:lnTo>
                  <a:pt x="323157" y="183842"/>
                </a:lnTo>
                <a:lnTo>
                  <a:pt x="273167" y="180240"/>
                </a:lnTo>
                <a:lnTo>
                  <a:pt x="225564" y="168027"/>
                </a:lnTo>
                <a:lnTo>
                  <a:pt x="182198" y="147676"/>
                </a:lnTo>
                <a:lnTo>
                  <a:pt x="144917" y="119661"/>
                </a:lnTo>
                <a:lnTo>
                  <a:pt x="115570" y="84455"/>
                </a:lnTo>
                <a:close/>
              </a:path>
              <a:path w="619760" h="257810">
                <a:moveTo>
                  <a:pt x="619760" y="0"/>
                </a:moveTo>
                <a:lnTo>
                  <a:pt x="546226" y="0"/>
                </a:lnTo>
                <a:lnTo>
                  <a:pt x="540668" y="40333"/>
                </a:lnTo>
                <a:lnTo>
                  <a:pt x="524618" y="78063"/>
                </a:lnTo>
                <a:lnTo>
                  <a:pt x="499016" y="111959"/>
                </a:lnTo>
                <a:lnTo>
                  <a:pt x="464800" y="140789"/>
                </a:lnTo>
                <a:lnTo>
                  <a:pt x="422910" y="163322"/>
                </a:lnTo>
                <a:lnTo>
                  <a:pt x="373688" y="178360"/>
                </a:lnTo>
                <a:lnTo>
                  <a:pt x="323157" y="183842"/>
                </a:lnTo>
                <a:lnTo>
                  <a:pt x="528787" y="183842"/>
                </a:lnTo>
                <a:lnTo>
                  <a:pt x="561539" y="151963"/>
                </a:lnTo>
                <a:lnTo>
                  <a:pt x="586076" y="118249"/>
                </a:lnTo>
                <a:lnTo>
                  <a:pt x="604374" y="81330"/>
                </a:lnTo>
                <a:lnTo>
                  <a:pt x="615809" y="41737"/>
                </a:lnTo>
                <a:lnTo>
                  <a:pt x="619760" y="0"/>
                </a:lnTo>
                <a:close/>
              </a:path>
              <a:path w="619760" h="257810">
                <a:moveTo>
                  <a:pt x="53339" y="0"/>
                </a:moveTo>
                <a:lnTo>
                  <a:pt x="0" y="84455"/>
                </a:lnTo>
                <a:lnTo>
                  <a:pt x="147065" y="84455"/>
                </a:lnTo>
                <a:lnTo>
                  <a:pt x="53339" y="0"/>
                </a:lnTo>
                <a:close/>
              </a:path>
            </a:pathLst>
          </a:custGeom>
          <a:solidFill>
            <a:srgbClr val="B1C1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28">
            <a:extLst>
              <a:ext uri="{FF2B5EF4-FFF2-40B4-BE49-F238E27FC236}">
                <a16:creationId xmlns:a16="http://schemas.microsoft.com/office/drawing/2014/main" id="{78DC1925-A0AC-4833-88F1-D5BE4A6A63C0}"/>
              </a:ext>
            </a:extLst>
          </p:cNvPr>
          <p:cNvSpPr/>
          <p:nvPr/>
        </p:nvSpPr>
        <p:spPr>
          <a:xfrm>
            <a:off x="5778627" y="3976878"/>
            <a:ext cx="619760" cy="257810"/>
          </a:xfrm>
          <a:custGeom>
            <a:avLst/>
            <a:gdLst/>
            <a:ahLst/>
            <a:cxnLst/>
            <a:rect l="l" t="t" r="r" b="b"/>
            <a:pathLst>
              <a:path w="619760" h="257810">
                <a:moveTo>
                  <a:pt x="619760" y="0"/>
                </a:moveTo>
                <a:lnTo>
                  <a:pt x="615809" y="41737"/>
                </a:lnTo>
                <a:lnTo>
                  <a:pt x="604374" y="81330"/>
                </a:lnTo>
                <a:lnTo>
                  <a:pt x="586076" y="118249"/>
                </a:lnTo>
                <a:lnTo>
                  <a:pt x="561539" y="151963"/>
                </a:lnTo>
                <a:lnTo>
                  <a:pt x="531383" y="181943"/>
                </a:lnTo>
                <a:lnTo>
                  <a:pt x="496233" y="207660"/>
                </a:lnTo>
                <a:lnTo>
                  <a:pt x="456711" y="228584"/>
                </a:lnTo>
                <a:lnTo>
                  <a:pt x="413438" y="244185"/>
                </a:lnTo>
                <a:lnTo>
                  <a:pt x="367039" y="253934"/>
                </a:lnTo>
                <a:lnTo>
                  <a:pt x="318135" y="257302"/>
                </a:lnTo>
                <a:lnTo>
                  <a:pt x="264140" y="253159"/>
                </a:lnTo>
                <a:lnTo>
                  <a:pt x="212886" y="241140"/>
                </a:lnTo>
                <a:lnTo>
                  <a:pt x="165389" y="221862"/>
                </a:lnTo>
                <a:lnTo>
                  <a:pt x="122664" y="195939"/>
                </a:lnTo>
                <a:lnTo>
                  <a:pt x="85726" y="163986"/>
                </a:lnTo>
                <a:lnTo>
                  <a:pt x="55591" y="126620"/>
                </a:lnTo>
                <a:lnTo>
                  <a:pt x="33274" y="84455"/>
                </a:lnTo>
                <a:lnTo>
                  <a:pt x="0" y="84455"/>
                </a:lnTo>
                <a:lnTo>
                  <a:pt x="53339" y="0"/>
                </a:lnTo>
                <a:lnTo>
                  <a:pt x="147065" y="84455"/>
                </a:lnTo>
                <a:lnTo>
                  <a:pt x="115570" y="84455"/>
                </a:lnTo>
                <a:lnTo>
                  <a:pt x="144917" y="119661"/>
                </a:lnTo>
                <a:lnTo>
                  <a:pt x="182198" y="147676"/>
                </a:lnTo>
                <a:lnTo>
                  <a:pt x="225564" y="168027"/>
                </a:lnTo>
                <a:lnTo>
                  <a:pt x="273167" y="180240"/>
                </a:lnTo>
                <a:lnTo>
                  <a:pt x="323157" y="183842"/>
                </a:lnTo>
                <a:lnTo>
                  <a:pt x="373688" y="178360"/>
                </a:lnTo>
                <a:lnTo>
                  <a:pt x="422910" y="163322"/>
                </a:lnTo>
                <a:lnTo>
                  <a:pt x="464800" y="140789"/>
                </a:lnTo>
                <a:lnTo>
                  <a:pt x="499016" y="111959"/>
                </a:lnTo>
                <a:lnTo>
                  <a:pt x="524618" y="78063"/>
                </a:lnTo>
                <a:lnTo>
                  <a:pt x="540668" y="40333"/>
                </a:lnTo>
                <a:lnTo>
                  <a:pt x="546226" y="0"/>
                </a:lnTo>
                <a:lnTo>
                  <a:pt x="619760" y="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Ellipse 1">
            <a:extLst>
              <a:ext uri="{FF2B5EF4-FFF2-40B4-BE49-F238E27FC236}">
                <a16:creationId xmlns:a16="http://schemas.microsoft.com/office/drawing/2014/main" id="{8B56819A-9812-43BD-8174-845FCE442F44}"/>
              </a:ext>
            </a:extLst>
          </p:cNvPr>
          <p:cNvSpPr/>
          <p:nvPr/>
        </p:nvSpPr>
        <p:spPr>
          <a:xfrm>
            <a:off x="5800093" y="4059422"/>
            <a:ext cx="2062623" cy="104115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2313731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el 1">
            <a:extLst>
              <a:ext uri="{FF2B5EF4-FFF2-40B4-BE49-F238E27FC236}">
                <a16:creationId xmlns:a16="http://schemas.microsoft.com/office/drawing/2014/main" id="{55998A45-6201-4C83-A6E1-074BD878E99D}"/>
              </a:ext>
            </a:extLst>
          </p:cNvPr>
          <p:cNvSpPr txBox="1">
            <a:spLocks/>
          </p:cNvSpPr>
          <p:nvPr/>
        </p:nvSpPr>
        <p:spPr>
          <a:xfrm>
            <a:off x="1311804" y="365126"/>
            <a:ext cx="10183510" cy="947208"/>
          </a:xfrm>
          <a:prstGeom prst="rect">
            <a:avLst/>
          </a:prstGeom>
          <a:solidFill>
            <a:srgbClr val="1A5EAB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268288"/>
            <a:r>
              <a:rPr lang="de-DE" sz="3500" b="1" dirty="0">
                <a:solidFill>
                  <a:schemeClr val="bg1"/>
                </a:solidFill>
              </a:rPr>
              <a:t>Sicherheit „bauen“ - PDCA</a:t>
            </a:r>
            <a:endParaRPr lang="de-CH" sz="3500" b="1" dirty="0">
              <a:solidFill>
                <a:schemeClr val="bg1"/>
              </a:solidFill>
            </a:endParaRPr>
          </a:p>
        </p:txBody>
      </p:sp>
      <p:sp>
        <p:nvSpPr>
          <p:cNvPr id="30" name="Titel 1">
            <a:extLst>
              <a:ext uri="{FF2B5EF4-FFF2-40B4-BE49-F238E27FC236}">
                <a16:creationId xmlns:a16="http://schemas.microsoft.com/office/drawing/2014/main" id="{4846E8D9-54EF-4A78-97C2-D5AE2E6AB1C7}"/>
              </a:ext>
            </a:extLst>
          </p:cNvPr>
          <p:cNvSpPr txBox="1">
            <a:spLocks/>
          </p:cNvSpPr>
          <p:nvPr/>
        </p:nvSpPr>
        <p:spPr>
          <a:xfrm rot="5400000">
            <a:off x="-2225675" y="2955398"/>
            <a:ext cx="6127749" cy="947208"/>
          </a:xfrm>
          <a:prstGeom prst="rect">
            <a:avLst/>
          </a:prstGeom>
          <a:solidFill>
            <a:srgbClr val="00B96F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pPr algn="ctr"/>
            <a:r>
              <a:rPr lang="de-DE" sz="3500" dirty="0">
                <a:solidFill>
                  <a:schemeClr val="bg1"/>
                </a:solidFill>
                <a:latin typeface="+mj-lt"/>
              </a:rPr>
              <a:t>Einführung Zugriffsschutz</a:t>
            </a:r>
          </a:p>
        </p:txBody>
      </p: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D33B933B-AA04-442C-BB61-C24E27A34CBD}"/>
              </a:ext>
            </a:extLst>
          </p:cNvPr>
          <p:cNvCxnSpPr>
            <a:cxnSpLocks/>
          </p:cNvCxnSpPr>
          <p:nvPr/>
        </p:nvCxnSpPr>
        <p:spPr>
          <a:xfrm flipH="1">
            <a:off x="1299830" y="397547"/>
            <a:ext cx="10188000" cy="0"/>
          </a:xfrm>
          <a:prstGeom prst="line">
            <a:avLst/>
          </a:prstGeom>
          <a:ln w="63500">
            <a:solidFill>
              <a:srgbClr val="00B9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F6C1A951-A8F3-4A4F-AB3E-02026258226F}"/>
              </a:ext>
            </a:extLst>
          </p:cNvPr>
          <p:cNvCxnSpPr/>
          <p:nvPr/>
        </p:nvCxnSpPr>
        <p:spPr>
          <a:xfrm>
            <a:off x="385563" y="365126"/>
            <a:ext cx="0" cy="6120000"/>
          </a:xfrm>
          <a:prstGeom prst="line">
            <a:avLst/>
          </a:prstGeom>
          <a:ln w="63500">
            <a:solidFill>
              <a:srgbClr val="1A5E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B31B0E9C-7E9C-4211-9126-B90F409D57E4}"/>
              </a:ext>
            </a:extLst>
          </p:cNvPr>
          <p:cNvGrpSpPr/>
          <p:nvPr/>
        </p:nvGrpSpPr>
        <p:grpSpPr>
          <a:xfrm>
            <a:off x="321856" y="6216486"/>
            <a:ext cx="995362" cy="369332"/>
            <a:chOff x="317941" y="6215781"/>
            <a:chExt cx="995362" cy="369332"/>
          </a:xfrm>
        </p:grpSpPr>
        <p:pic>
          <p:nvPicPr>
            <p:cNvPr id="24" name="Grafik 23" descr="Ein Bild, das Zeichnung enthält.&#10;&#10;Automatisch generierte Beschreibung">
              <a:extLst>
                <a:ext uri="{FF2B5EF4-FFF2-40B4-BE49-F238E27FC236}">
                  <a16:creationId xmlns:a16="http://schemas.microsoft.com/office/drawing/2014/main" id="{718B9E9F-A4A6-4B23-BCB5-C37EF3450B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103" y="6275602"/>
              <a:ext cx="691200" cy="216000"/>
            </a:xfrm>
            <a:prstGeom prst="rect">
              <a:avLst/>
            </a:prstGeom>
          </p:spPr>
        </p:pic>
        <p:sp>
          <p:nvSpPr>
            <p:cNvPr id="25" name="Rechteck 24">
              <a:extLst>
                <a:ext uri="{FF2B5EF4-FFF2-40B4-BE49-F238E27FC236}">
                  <a16:creationId xmlns:a16="http://schemas.microsoft.com/office/drawing/2014/main" id="{8CC947AD-32B2-4D7A-98C0-9539BA0DEBF8}"/>
                </a:ext>
              </a:extLst>
            </p:cNvPr>
            <p:cNvSpPr/>
            <p:nvPr/>
          </p:nvSpPr>
          <p:spPr>
            <a:xfrm>
              <a:off x="317941" y="6215781"/>
              <a:ext cx="37702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CH">
                  <a:solidFill>
                    <a:srgbClr val="1A5EAB"/>
                  </a:solidFill>
                </a:rPr>
                <a:t>©</a:t>
              </a:r>
            </a:p>
          </p:txBody>
        </p:sp>
      </p:grpSp>
      <p:sp>
        <p:nvSpPr>
          <p:cNvPr id="33" name="object 5">
            <a:extLst>
              <a:ext uri="{FF2B5EF4-FFF2-40B4-BE49-F238E27FC236}">
                <a16:creationId xmlns:a16="http://schemas.microsoft.com/office/drawing/2014/main" id="{00F7FDE3-CC88-44CA-A9A9-62588F25AD89}"/>
              </a:ext>
            </a:extLst>
          </p:cNvPr>
          <p:cNvSpPr/>
          <p:nvPr/>
        </p:nvSpPr>
        <p:spPr>
          <a:xfrm>
            <a:off x="1991868" y="1629155"/>
            <a:ext cx="6551930" cy="4526280"/>
          </a:xfrm>
          <a:custGeom>
            <a:avLst/>
            <a:gdLst/>
            <a:ahLst/>
            <a:cxnLst/>
            <a:rect l="l" t="t" r="r" b="b"/>
            <a:pathLst>
              <a:path w="6551930" h="4526280">
                <a:moveTo>
                  <a:pt x="0" y="4526280"/>
                </a:moveTo>
                <a:lnTo>
                  <a:pt x="6551676" y="4526280"/>
                </a:lnTo>
                <a:lnTo>
                  <a:pt x="6551676" y="0"/>
                </a:lnTo>
                <a:lnTo>
                  <a:pt x="0" y="0"/>
                </a:lnTo>
                <a:lnTo>
                  <a:pt x="0" y="4526280"/>
                </a:lnTo>
                <a:close/>
              </a:path>
            </a:pathLst>
          </a:custGeom>
          <a:solidFill>
            <a:srgbClr val="DCE6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6">
            <a:extLst>
              <a:ext uri="{FF2B5EF4-FFF2-40B4-BE49-F238E27FC236}">
                <a16:creationId xmlns:a16="http://schemas.microsoft.com/office/drawing/2014/main" id="{E2233029-0687-42CF-B265-1FFD87E4035A}"/>
              </a:ext>
            </a:extLst>
          </p:cNvPr>
          <p:cNvSpPr/>
          <p:nvPr/>
        </p:nvSpPr>
        <p:spPr>
          <a:xfrm>
            <a:off x="1991868" y="1629155"/>
            <a:ext cx="6551930" cy="4526280"/>
          </a:xfrm>
          <a:custGeom>
            <a:avLst/>
            <a:gdLst/>
            <a:ahLst/>
            <a:cxnLst/>
            <a:rect l="l" t="t" r="r" b="b"/>
            <a:pathLst>
              <a:path w="6551930" h="4526280">
                <a:moveTo>
                  <a:pt x="0" y="4526280"/>
                </a:moveTo>
                <a:lnTo>
                  <a:pt x="6551676" y="4526280"/>
                </a:lnTo>
                <a:lnTo>
                  <a:pt x="6551676" y="0"/>
                </a:lnTo>
                <a:lnTo>
                  <a:pt x="0" y="0"/>
                </a:lnTo>
                <a:lnTo>
                  <a:pt x="0" y="4526280"/>
                </a:lnTo>
                <a:close/>
              </a:path>
            </a:pathLst>
          </a:custGeom>
          <a:ln w="914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7">
            <a:extLst>
              <a:ext uri="{FF2B5EF4-FFF2-40B4-BE49-F238E27FC236}">
                <a16:creationId xmlns:a16="http://schemas.microsoft.com/office/drawing/2014/main" id="{7D25E3B1-0899-4348-B977-3E0A0FB090CF}"/>
              </a:ext>
            </a:extLst>
          </p:cNvPr>
          <p:cNvSpPr txBox="1"/>
          <p:nvPr/>
        </p:nvSpPr>
        <p:spPr>
          <a:xfrm>
            <a:off x="2070303" y="1640840"/>
            <a:ext cx="2618740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2600" b="1" spc="-10" dirty="0">
                <a:latin typeface="Calibri"/>
                <a:cs typeface="Calibri"/>
              </a:rPr>
              <a:t>Sicherheitskonzept</a:t>
            </a:r>
            <a:endParaRPr sz="2600">
              <a:latin typeface="Calibri"/>
              <a:cs typeface="Calibri"/>
            </a:endParaRPr>
          </a:p>
        </p:txBody>
      </p:sp>
      <p:sp>
        <p:nvSpPr>
          <p:cNvPr id="36" name="object 8">
            <a:extLst>
              <a:ext uri="{FF2B5EF4-FFF2-40B4-BE49-F238E27FC236}">
                <a16:creationId xmlns:a16="http://schemas.microsoft.com/office/drawing/2014/main" id="{146E7180-FEF1-4227-8569-FE1EA446C3FF}"/>
              </a:ext>
            </a:extLst>
          </p:cNvPr>
          <p:cNvSpPr/>
          <p:nvPr/>
        </p:nvSpPr>
        <p:spPr>
          <a:xfrm>
            <a:off x="2064259" y="2187701"/>
            <a:ext cx="1945005" cy="2418080"/>
          </a:xfrm>
          <a:custGeom>
            <a:avLst/>
            <a:gdLst/>
            <a:ahLst/>
            <a:cxnLst/>
            <a:rect l="l" t="t" r="r" b="b"/>
            <a:pathLst>
              <a:path w="1945005" h="2418079">
                <a:moveTo>
                  <a:pt x="1944624" y="0"/>
                </a:moveTo>
                <a:lnTo>
                  <a:pt x="0" y="0"/>
                </a:lnTo>
                <a:lnTo>
                  <a:pt x="0" y="2287143"/>
                </a:lnTo>
                <a:lnTo>
                  <a:pt x="52082" y="2309183"/>
                </a:lnTo>
                <a:lnTo>
                  <a:pt x="102306" y="2328965"/>
                </a:lnTo>
                <a:lnTo>
                  <a:pt x="150742" y="2346558"/>
                </a:lnTo>
                <a:lnTo>
                  <a:pt x="197460" y="2362031"/>
                </a:lnTo>
                <a:lnTo>
                  <a:pt x="242530" y="2375454"/>
                </a:lnTo>
                <a:lnTo>
                  <a:pt x="286046" y="2386902"/>
                </a:lnTo>
                <a:lnTo>
                  <a:pt x="328005" y="2396427"/>
                </a:lnTo>
                <a:lnTo>
                  <a:pt x="368552" y="2404115"/>
                </a:lnTo>
                <a:lnTo>
                  <a:pt x="407731" y="2410029"/>
                </a:lnTo>
                <a:lnTo>
                  <a:pt x="445612" y="2414240"/>
                </a:lnTo>
                <a:lnTo>
                  <a:pt x="517763" y="2417828"/>
                </a:lnTo>
                <a:lnTo>
                  <a:pt x="552173" y="2417343"/>
                </a:lnTo>
                <a:lnTo>
                  <a:pt x="618013" y="2412163"/>
                </a:lnTo>
                <a:lnTo>
                  <a:pt x="680346" y="2401831"/>
                </a:lnTo>
                <a:lnTo>
                  <a:pt x="739751" y="2386896"/>
                </a:lnTo>
                <a:lnTo>
                  <a:pt x="796737" y="2367929"/>
                </a:lnTo>
                <a:lnTo>
                  <a:pt x="851917" y="2345468"/>
                </a:lnTo>
                <a:lnTo>
                  <a:pt x="905835" y="2320073"/>
                </a:lnTo>
                <a:lnTo>
                  <a:pt x="959051" y="2292298"/>
                </a:lnTo>
                <a:lnTo>
                  <a:pt x="1038788" y="2247386"/>
                </a:lnTo>
                <a:lnTo>
                  <a:pt x="1147886" y="2184349"/>
                </a:lnTo>
                <a:lnTo>
                  <a:pt x="1176124" y="2168488"/>
                </a:lnTo>
                <a:lnTo>
                  <a:pt x="1234250" y="2137131"/>
                </a:lnTo>
                <a:lnTo>
                  <a:pt x="1295040" y="2106720"/>
                </a:lnTo>
                <a:lnTo>
                  <a:pt x="1359056" y="2077811"/>
                </a:lnTo>
                <a:lnTo>
                  <a:pt x="1426860" y="2050957"/>
                </a:lnTo>
                <a:lnTo>
                  <a:pt x="1499011" y="2026714"/>
                </a:lnTo>
                <a:lnTo>
                  <a:pt x="1536892" y="2015744"/>
                </a:lnTo>
                <a:lnTo>
                  <a:pt x="1576071" y="2005635"/>
                </a:lnTo>
                <a:lnTo>
                  <a:pt x="1616618" y="1996455"/>
                </a:lnTo>
                <a:lnTo>
                  <a:pt x="1658602" y="1988275"/>
                </a:lnTo>
                <a:lnTo>
                  <a:pt x="1702093" y="1981163"/>
                </a:lnTo>
                <a:lnTo>
                  <a:pt x="1747163" y="1975189"/>
                </a:lnTo>
                <a:lnTo>
                  <a:pt x="1793881" y="1970422"/>
                </a:lnTo>
                <a:lnTo>
                  <a:pt x="1842317" y="1966930"/>
                </a:lnTo>
                <a:lnTo>
                  <a:pt x="1892541" y="1964785"/>
                </a:lnTo>
                <a:lnTo>
                  <a:pt x="1944624" y="1964055"/>
                </a:lnTo>
                <a:lnTo>
                  <a:pt x="1944624" y="0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9">
            <a:extLst>
              <a:ext uri="{FF2B5EF4-FFF2-40B4-BE49-F238E27FC236}">
                <a16:creationId xmlns:a16="http://schemas.microsoft.com/office/drawing/2014/main" id="{B76B790D-BB62-4ABB-882F-C1916E84E2E2}"/>
              </a:ext>
            </a:extLst>
          </p:cNvPr>
          <p:cNvSpPr/>
          <p:nvPr/>
        </p:nvSpPr>
        <p:spPr>
          <a:xfrm>
            <a:off x="2064259" y="2187701"/>
            <a:ext cx="1945005" cy="2418080"/>
          </a:xfrm>
          <a:custGeom>
            <a:avLst/>
            <a:gdLst/>
            <a:ahLst/>
            <a:cxnLst/>
            <a:rect l="l" t="t" r="r" b="b"/>
            <a:pathLst>
              <a:path w="1945005" h="2418079">
                <a:moveTo>
                  <a:pt x="0" y="0"/>
                </a:moveTo>
                <a:lnTo>
                  <a:pt x="1944624" y="0"/>
                </a:lnTo>
                <a:lnTo>
                  <a:pt x="1944624" y="1964055"/>
                </a:lnTo>
                <a:lnTo>
                  <a:pt x="1892541" y="1964785"/>
                </a:lnTo>
                <a:lnTo>
                  <a:pt x="1842317" y="1966930"/>
                </a:lnTo>
                <a:lnTo>
                  <a:pt x="1793881" y="1970422"/>
                </a:lnTo>
                <a:lnTo>
                  <a:pt x="1747163" y="1975189"/>
                </a:lnTo>
                <a:lnTo>
                  <a:pt x="1702093" y="1981163"/>
                </a:lnTo>
                <a:lnTo>
                  <a:pt x="1658602" y="1988275"/>
                </a:lnTo>
                <a:lnTo>
                  <a:pt x="1616618" y="1996455"/>
                </a:lnTo>
                <a:lnTo>
                  <a:pt x="1576071" y="2005635"/>
                </a:lnTo>
                <a:lnTo>
                  <a:pt x="1536892" y="2015744"/>
                </a:lnTo>
                <a:lnTo>
                  <a:pt x="1499011" y="2026714"/>
                </a:lnTo>
                <a:lnTo>
                  <a:pt x="1462357" y="2038474"/>
                </a:lnTo>
                <a:lnTo>
                  <a:pt x="1392450" y="2064092"/>
                </a:lnTo>
                <a:lnTo>
                  <a:pt x="1326610" y="2092043"/>
                </a:lnTo>
                <a:lnTo>
                  <a:pt x="1264277" y="2121772"/>
                </a:lnTo>
                <a:lnTo>
                  <a:pt x="1204889" y="2152726"/>
                </a:lnTo>
                <a:lnTo>
                  <a:pt x="1147886" y="2184349"/>
                </a:lnTo>
                <a:lnTo>
                  <a:pt x="1092706" y="2216087"/>
                </a:lnTo>
                <a:lnTo>
                  <a:pt x="1065624" y="2231826"/>
                </a:lnTo>
                <a:lnTo>
                  <a:pt x="1038788" y="2247386"/>
                </a:lnTo>
                <a:lnTo>
                  <a:pt x="985572" y="2277691"/>
                </a:lnTo>
                <a:lnTo>
                  <a:pt x="932496" y="2306448"/>
                </a:lnTo>
                <a:lnTo>
                  <a:pt x="878999" y="2333103"/>
                </a:lnTo>
                <a:lnTo>
                  <a:pt x="824520" y="2357100"/>
                </a:lnTo>
                <a:lnTo>
                  <a:pt x="768499" y="2377886"/>
                </a:lnTo>
                <a:lnTo>
                  <a:pt x="710373" y="2394907"/>
                </a:lnTo>
                <a:lnTo>
                  <a:pt x="649583" y="2407607"/>
                </a:lnTo>
                <a:lnTo>
                  <a:pt x="585567" y="2415432"/>
                </a:lnTo>
                <a:lnTo>
                  <a:pt x="517763" y="2417828"/>
                </a:lnTo>
                <a:lnTo>
                  <a:pt x="482266" y="2416817"/>
                </a:lnTo>
                <a:lnTo>
                  <a:pt x="407731" y="2410029"/>
                </a:lnTo>
                <a:lnTo>
                  <a:pt x="368552" y="2404115"/>
                </a:lnTo>
                <a:lnTo>
                  <a:pt x="328005" y="2396427"/>
                </a:lnTo>
                <a:lnTo>
                  <a:pt x="286021" y="2386896"/>
                </a:lnTo>
                <a:lnTo>
                  <a:pt x="242530" y="2375454"/>
                </a:lnTo>
                <a:lnTo>
                  <a:pt x="197460" y="2362031"/>
                </a:lnTo>
                <a:lnTo>
                  <a:pt x="150742" y="2346558"/>
                </a:lnTo>
                <a:lnTo>
                  <a:pt x="102306" y="2328965"/>
                </a:lnTo>
                <a:lnTo>
                  <a:pt x="52082" y="2309183"/>
                </a:lnTo>
                <a:lnTo>
                  <a:pt x="0" y="2287143"/>
                </a:lnTo>
                <a:lnTo>
                  <a:pt x="0" y="0"/>
                </a:lnTo>
                <a:close/>
              </a:path>
            </a:pathLst>
          </a:custGeom>
          <a:ln w="28956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10">
            <a:extLst>
              <a:ext uri="{FF2B5EF4-FFF2-40B4-BE49-F238E27FC236}">
                <a16:creationId xmlns:a16="http://schemas.microsoft.com/office/drawing/2014/main" id="{C3C9FC2D-50BB-4FA7-A805-7201D8AFC7BD}"/>
              </a:ext>
            </a:extLst>
          </p:cNvPr>
          <p:cNvSpPr/>
          <p:nvPr/>
        </p:nvSpPr>
        <p:spPr>
          <a:xfrm>
            <a:off x="4341114" y="3388614"/>
            <a:ext cx="1873250" cy="2416810"/>
          </a:xfrm>
          <a:custGeom>
            <a:avLst/>
            <a:gdLst/>
            <a:ahLst/>
            <a:cxnLst/>
            <a:rect l="l" t="t" r="r" b="b"/>
            <a:pathLst>
              <a:path w="1873250" h="2416810">
                <a:moveTo>
                  <a:pt x="1872996" y="0"/>
                </a:moveTo>
                <a:lnTo>
                  <a:pt x="0" y="0"/>
                </a:lnTo>
                <a:lnTo>
                  <a:pt x="0" y="2285733"/>
                </a:lnTo>
                <a:lnTo>
                  <a:pt x="52021" y="2308545"/>
                </a:lnTo>
                <a:lnTo>
                  <a:pt x="102118" y="2328930"/>
                </a:lnTo>
                <a:lnTo>
                  <a:pt x="150366" y="2346964"/>
                </a:lnTo>
                <a:lnTo>
                  <a:pt x="196839" y="2362726"/>
                </a:lnTo>
                <a:lnTo>
                  <a:pt x="241614" y="2376292"/>
                </a:lnTo>
                <a:lnTo>
                  <a:pt x="284767" y="2387740"/>
                </a:lnTo>
                <a:lnTo>
                  <a:pt x="326371" y="2397147"/>
                </a:lnTo>
                <a:lnTo>
                  <a:pt x="366504" y="2404591"/>
                </a:lnTo>
                <a:lnTo>
                  <a:pt x="405241" y="2410150"/>
                </a:lnTo>
                <a:lnTo>
                  <a:pt x="478826" y="2415919"/>
                </a:lnTo>
                <a:lnTo>
                  <a:pt x="513826" y="2416284"/>
                </a:lnTo>
                <a:lnTo>
                  <a:pt x="547731" y="2415074"/>
                </a:lnTo>
                <a:lnTo>
                  <a:pt x="612560" y="2408233"/>
                </a:lnTo>
                <a:lnTo>
                  <a:pt x="673917" y="2396017"/>
                </a:lnTo>
                <a:lnTo>
                  <a:pt x="732405" y="2379044"/>
                </a:lnTo>
                <a:lnTo>
                  <a:pt x="788629" y="2357934"/>
                </a:lnTo>
                <a:lnTo>
                  <a:pt x="843192" y="2333305"/>
                </a:lnTo>
                <a:lnTo>
                  <a:pt x="896698" y="2305778"/>
                </a:lnTo>
                <a:lnTo>
                  <a:pt x="949751" y="2275971"/>
                </a:lnTo>
                <a:lnTo>
                  <a:pt x="1112233" y="2179064"/>
                </a:lnTo>
                <a:lnTo>
                  <a:pt x="1140590" y="2162634"/>
                </a:lnTo>
                <a:lnTo>
                  <a:pt x="1199078" y="2130231"/>
                </a:lnTo>
                <a:lnTo>
                  <a:pt x="1260435" y="2098955"/>
                </a:lnTo>
                <a:lnTo>
                  <a:pt x="1325264" y="2069424"/>
                </a:lnTo>
                <a:lnTo>
                  <a:pt x="1394169" y="2042258"/>
                </a:lnTo>
                <a:lnTo>
                  <a:pt x="1430339" y="2029755"/>
                </a:lnTo>
                <a:lnTo>
                  <a:pt x="1467754" y="2018076"/>
                </a:lnTo>
                <a:lnTo>
                  <a:pt x="1506491" y="2007297"/>
                </a:lnTo>
                <a:lnTo>
                  <a:pt x="1546624" y="1997497"/>
                </a:lnTo>
                <a:lnTo>
                  <a:pt x="1588228" y="1988752"/>
                </a:lnTo>
                <a:lnTo>
                  <a:pt x="1631381" y="1981140"/>
                </a:lnTo>
                <a:lnTo>
                  <a:pt x="1676156" y="1974738"/>
                </a:lnTo>
                <a:lnTo>
                  <a:pt x="1722629" y="1969625"/>
                </a:lnTo>
                <a:lnTo>
                  <a:pt x="1770877" y="1965876"/>
                </a:lnTo>
                <a:lnTo>
                  <a:pt x="1820974" y="1963570"/>
                </a:lnTo>
                <a:lnTo>
                  <a:pt x="1872996" y="1962785"/>
                </a:lnTo>
                <a:lnTo>
                  <a:pt x="1872996" y="0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11">
            <a:extLst>
              <a:ext uri="{FF2B5EF4-FFF2-40B4-BE49-F238E27FC236}">
                <a16:creationId xmlns:a16="http://schemas.microsoft.com/office/drawing/2014/main" id="{8695DBBE-DA00-4FC1-A6A9-C4CBAB3FEDF5}"/>
              </a:ext>
            </a:extLst>
          </p:cNvPr>
          <p:cNvSpPr/>
          <p:nvPr/>
        </p:nvSpPr>
        <p:spPr>
          <a:xfrm>
            <a:off x="4341114" y="3388614"/>
            <a:ext cx="1873250" cy="2416810"/>
          </a:xfrm>
          <a:custGeom>
            <a:avLst/>
            <a:gdLst/>
            <a:ahLst/>
            <a:cxnLst/>
            <a:rect l="l" t="t" r="r" b="b"/>
            <a:pathLst>
              <a:path w="1873250" h="2416810">
                <a:moveTo>
                  <a:pt x="0" y="0"/>
                </a:moveTo>
                <a:lnTo>
                  <a:pt x="1872996" y="0"/>
                </a:lnTo>
                <a:lnTo>
                  <a:pt x="1872996" y="1962785"/>
                </a:lnTo>
                <a:lnTo>
                  <a:pt x="1820974" y="1963570"/>
                </a:lnTo>
                <a:lnTo>
                  <a:pt x="1770877" y="1965876"/>
                </a:lnTo>
                <a:lnTo>
                  <a:pt x="1722629" y="1969625"/>
                </a:lnTo>
                <a:lnTo>
                  <a:pt x="1676156" y="1974738"/>
                </a:lnTo>
                <a:lnTo>
                  <a:pt x="1631381" y="1981140"/>
                </a:lnTo>
                <a:lnTo>
                  <a:pt x="1588228" y="1988752"/>
                </a:lnTo>
                <a:lnTo>
                  <a:pt x="1546624" y="1997497"/>
                </a:lnTo>
                <a:lnTo>
                  <a:pt x="1506491" y="2007297"/>
                </a:lnTo>
                <a:lnTo>
                  <a:pt x="1467754" y="2018076"/>
                </a:lnTo>
                <a:lnTo>
                  <a:pt x="1430339" y="2029755"/>
                </a:lnTo>
                <a:lnTo>
                  <a:pt x="1394169" y="2042258"/>
                </a:lnTo>
                <a:lnTo>
                  <a:pt x="1325264" y="2069424"/>
                </a:lnTo>
                <a:lnTo>
                  <a:pt x="1260435" y="2098955"/>
                </a:lnTo>
                <a:lnTo>
                  <a:pt x="1199078" y="2130231"/>
                </a:lnTo>
                <a:lnTo>
                  <a:pt x="1140590" y="2162634"/>
                </a:lnTo>
                <a:lnTo>
                  <a:pt x="1084366" y="2195543"/>
                </a:lnTo>
                <a:lnTo>
                  <a:pt x="1029803" y="2228340"/>
                </a:lnTo>
                <a:lnTo>
                  <a:pt x="1002956" y="2244503"/>
                </a:lnTo>
                <a:lnTo>
                  <a:pt x="949751" y="2275971"/>
                </a:lnTo>
                <a:lnTo>
                  <a:pt x="896698" y="2305778"/>
                </a:lnTo>
                <a:lnTo>
                  <a:pt x="843192" y="2333305"/>
                </a:lnTo>
                <a:lnTo>
                  <a:pt x="788629" y="2357934"/>
                </a:lnTo>
                <a:lnTo>
                  <a:pt x="732405" y="2379044"/>
                </a:lnTo>
                <a:lnTo>
                  <a:pt x="673917" y="2396017"/>
                </a:lnTo>
                <a:lnTo>
                  <a:pt x="612560" y="2408233"/>
                </a:lnTo>
                <a:lnTo>
                  <a:pt x="547731" y="2415074"/>
                </a:lnTo>
                <a:lnTo>
                  <a:pt x="513826" y="2416284"/>
                </a:lnTo>
                <a:lnTo>
                  <a:pt x="478826" y="2415919"/>
                </a:lnTo>
                <a:lnTo>
                  <a:pt x="405241" y="2410150"/>
                </a:lnTo>
                <a:lnTo>
                  <a:pt x="366504" y="2404591"/>
                </a:lnTo>
                <a:lnTo>
                  <a:pt x="326371" y="2397147"/>
                </a:lnTo>
                <a:lnTo>
                  <a:pt x="284767" y="2387740"/>
                </a:lnTo>
                <a:lnTo>
                  <a:pt x="241614" y="2376292"/>
                </a:lnTo>
                <a:lnTo>
                  <a:pt x="196839" y="2362726"/>
                </a:lnTo>
                <a:lnTo>
                  <a:pt x="150366" y="2346964"/>
                </a:lnTo>
                <a:lnTo>
                  <a:pt x="102118" y="2328930"/>
                </a:lnTo>
                <a:lnTo>
                  <a:pt x="52021" y="2308545"/>
                </a:lnTo>
                <a:lnTo>
                  <a:pt x="0" y="2285733"/>
                </a:lnTo>
                <a:lnTo>
                  <a:pt x="0" y="0"/>
                </a:lnTo>
                <a:close/>
              </a:path>
            </a:pathLst>
          </a:custGeom>
          <a:ln w="25908">
            <a:solidFill>
              <a:srgbClr val="385D8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12">
            <a:extLst>
              <a:ext uri="{FF2B5EF4-FFF2-40B4-BE49-F238E27FC236}">
                <a16:creationId xmlns:a16="http://schemas.microsoft.com/office/drawing/2014/main" id="{4ADD52D4-9AFC-4CD4-B56E-6A721FE1F460}"/>
              </a:ext>
            </a:extLst>
          </p:cNvPr>
          <p:cNvSpPr txBox="1"/>
          <p:nvPr/>
        </p:nvSpPr>
        <p:spPr>
          <a:xfrm>
            <a:off x="4419980" y="3656457"/>
            <a:ext cx="1714500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spcBef>
                <a:spcPts val="100"/>
              </a:spcBef>
            </a:pPr>
            <a:r>
              <a:rPr b="1" spc="-10" dirty="0">
                <a:solidFill>
                  <a:srgbClr val="FFFFFF"/>
                </a:solidFill>
                <a:latin typeface="Calibri"/>
                <a:cs typeface="Calibri"/>
              </a:rPr>
              <a:t>Risikoanalyse</a:t>
            </a:r>
            <a:r>
              <a:rPr b="1" spc="-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b="1" spc="-10" dirty="0">
                <a:solidFill>
                  <a:srgbClr val="FFFFFF"/>
                </a:solidFill>
                <a:latin typeface="Calibri"/>
                <a:cs typeface="Calibri"/>
              </a:rPr>
              <a:t>und  </a:t>
            </a:r>
            <a:r>
              <a:rPr b="1" spc="-5" dirty="0">
                <a:solidFill>
                  <a:srgbClr val="FFFFFF"/>
                </a:solidFill>
                <a:latin typeface="Calibri"/>
                <a:cs typeface="Calibri"/>
              </a:rPr>
              <a:t>Bewertung</a:t>
            </a:r>
            <a:endParaRPr>
              <a:latin typeface="Calibri"/>
              <a:cs typeface="Calibri"/>
            </a:endParaRPr>
          </a:p>
          <a:p>
            <a:pPr marL="187960" marR="182245" algn="ctr"/>
            <a:r>
              <a:rPr spc="-5" dirty="0">
                <a:solidFill>
                  <a:srgbClr val="FFFFFF"/>
                </a:solidFill>
                <a:latin typeface="Calibri"/>
                <a:cs typeface="Calibri"/>
              </a:rPr>
              <a:t>(Bei</a:t>
            </a:r>
            <a:r>
              <a:rPr spc="-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pc="-5" dirty="0">
                <a:solidFill>
                  <a:srgbClr val="FFFFFF"/>
                </a:solidFill>
                <a:latin typeface="Calibri"/>
                <a:cs typeface="Calibri"/>
              </a:rPr>
              <a:t>erhöhtem  Schutzbedarf)</a:t>
            </a:r>
            <a:endParaRPr>
              <a:latin typeface="Calibri"/>
              <a:cs typeface="Calibri"/>
            </a:endParaRPr>
          </a:p>
        </p:txBody>
      </p:sp>
      <p:sp>
        <p:nvSpPr>
          <p:cNvPr id="42" name="object 13">
            <a:extLst>
              <a:ext uri="{FF2B5EF4-FFF2-40B4-BE49-F238E27FC236}">
                <a16:creationId xmlns:a16="http://schemas.microsoft.com/office/drawing/2014/main" id="{11A15371-F44C-462D-A1C4-2962BDB90523}"/>
              </a:ext>
            </a:extLst>
          </p:cNvPr>
          <p:cNvSpPr/>
          <p:nvPr/>
        </p:nvSpPr>
        <p:spPr>
          <a:xfrm>
            <a:off x="6493003" y="2277617"/>
            <a:ext cx="1908175" cy="2416810"/>
          </a:xfrm>
          <a:custGeom>
            <a:avLst/>
            <a:gdLst/>
            <a:ahLst/>
            <a:cxnLst/>
            <a:rect l="l" t="t" r="r" b="b"/>
            <a:pathLst>
              <a:path w="1908175" h="2416810">
                <a:moveTo>
                  <a:pt x="1908048" y="0"/>
                </a:moveTo>
                <a:lnTo>
                  <a:pt x="0" y="0"/>
                </a:lnTo>
                <a:lnTo>
                  <a:pt x="0" y="2285746"/>
                </a:lnTo>
                <a:lnTo>
                  <a:pt x="52031" y="2308159"/>
                </a:lnTo>
                <a:lnTo>
                  <a:pt x="102173" y="2328232"/>
                </a:lnTo>
                <a:lnTo>
                  <a:pt x="150497" y="2346039"/>
                </a:lnTo>
                <a:lnTo>
                  <a:pt x="197076" y="2361652"/>
                </a:lnTo>
                <a:lnTo>
                  <a:pt x="241983" y="2375144"/>
                </a:lnTo>
                <a:lnTo>
                  <a:pt x="285291" y="2386589"/>
                </a:lnTo>
                <a:lnTo>
                  <a:pt x="327071" y="2396060"/>
                </a:lnTo>
                <a:lnTo>
                  <a:pt x="367398" y="2403630"/>
                </a:lnTo>
                <a:lnTo>
                  <a:pt x="406343" y="2409372"/>
                </a:lnTo>
                <a:lnTo>
                  <a:pt x="480380" y="2415666"/>
                </a:lnTo>
                <a:lnTo>
                  <a:pt x="515617" y="2416364"/>
                </a:lnTo>
                <a:lnTo>
                  <a:pt x="549764" y="2415527"/>
                </a:lnTo>
                <a:lnTo>
                  <a:pt x="615077" y="2409540"/>
                </a:lnTo>
                <a:lnTo>
                  <a:pt x="676899" y="2398292"/>
                </a:lnTo>
                <a:lnTo>
                  <a:pt x="735814" y="2382368"/>
                </a:lnTo>
                <a:lnTo>
                  <a:pt x="792402" y="2362353"/>
                </a:lnTo>
                <a:lnTo>
                  <a:pt x="847245" y="2338833"/>
                </a:lnTo>
                <a:lnTo>
                  <a:pt x="900925" y="2312393"/>
                </a:lnTo>
                <a:lnTo>
                  <a:pt x="954023" y="2283618"/>
                </a:lnTo>
                <a:lnTo>
                  <a:pt x="1115645" y="2189145"/>
                </a:lnTo>
                <a:lnTo>
                  <a:pt x="1143684" y="2172979"/>
                </a:lnTo>
                <a:lnTo>
                  <a:pt x="1201363" y="2140947"/>
                </a:lnTo>
                <a:lnTo>
                  <a:pt x="1261659" y="2109800"/>
                </a:lnTo>
                <a:lnTo>
                  <a:pt x="1325154" y="2080125"/>
                </a:lnTo>
                <a:lnTo>
                  <a:pt x="1392430" y="2052507"/>
                </a:lnTo>
                <a:lnTo>
                  <a:pt x="1464067" y="2027531"/>
                </a:lnTo>
                <a:lnTo>
                  <a:pt x="1501704" y="2016217"/>
                </a:lnTo>
                <a:lnTo>
                  <a:pt x="1540649" y="2005784"/>
                </a:lnTo>
                <a:lnTo>
                  <a:pt x="1580976" y="1996304"/>
                </a:lnTo>
                <a:lnTo>
                  <a:pt x="1622756" y="1987850"/>
                </a:lnTo>
                <a:lnTo>
                  <a:pt x="1666064" y="1980496"/>
                </a:lnTo>
                <a:lnTo>
                  <a:pt x="1710971" y="1974315"/>
                </a:lnTo>
                <a:lnTo>
                  <a:pt x="1757550" y="1969380"/>
                </a:lnTo>
                <a:lnTo>
                  <a:pt x="1805874" y="1965765"/>
                </a:lnTo>
                <a:lnTo>
                  <a:pt x="1856016" y="1963542"/>
                </a:lnTo>
                <a:lnTo>
                  <a:pt x="1908048" y="1962785"/>
                </a:lnTo>
                <a:lnTo>
                  <a:pt x="1908048" y="0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14">
            <a:extLst>
              <a:ext uri="{FF2B5EF4-FFF2-40B4-BE49-F238E27FC236}">
                <a16:creationId xmlns:a16="http://schemas.microsoft.com/office/drawing/2014/main" id="{FC1DC0E8-667D-4C90-82BA-22C4E5FB5829}"/>
              </a:ext>
            </a:extLst>
          </p:cNvPr>
          <p:cNvSpPr/>
          <p:nvPr/>
        </p:nvSpPr>
        <p:spPr>
          <a:xfrm>
            <a:off x="6493003" y="2277617"/>
            <a:ext cx="1908175" cy="2416810"/>
          </a:xfrm>
          <a:custGeom>
            <a:avLst/>
            <a:gdLst/>
            <a:ahLst/>
            <a:cxnLst/>
            <a:rect l="l" t="t" r="r" b="b"/>
            <a:pathLst>
              <a:path w="1908175" h="2416810">
                <a:moveTo>
                  <a:pt x="0" y="0"/>
                </a:moveTo>
                <a:lnTo>
                  <a:pt x="1908048" y="0"/>
                </a:lnTo>
                <a:lnTo>
                  <a:pt x="1908048" y="1962785"/>
                </a:lnTo>
                <a:lnTo>
                  <a:pt x="1856016" y="1963542"/>
                </a:lnTo>
                <a:lnTo>
                  <a:pt x="1805874" y="1965765"/>
                </a:lnTo>
                <a:lnTo>
                  <a:pt x="1757550" y="1969380"/>
                </a:lnTo>
                <a:lnTo>
                  <a:pt x="1710971" y="1974315"/>
                </a:lnTo>
                <a:lnTo>
                  <a:pt x="1666064" y="1980496"/>
                </a:lnTo>
                <a:lnTo>
                  <a:pt x="1622756" y="1987850"/>
                </a:lnTo>
                <a:lnTo>
                  <a:pt x="1580976" y="1996304"/>
                </a:lnTo>
                <a:lnTo>
                  <a:pt x="1540649" y="2005784"/>
                </a:lnTo>
                <a:lnTo>
                  <a:pt x="1501704" y="2016217"/>
                </a:lnTo>
                <a:lnTo>
                  <a:pt x="1464067" y="2027531"/>
                </a:lnTo>
                <a:lnTo>
                  <a:pt x="1427667" y="2039652"/>
                </a:lnTo>
                <a:lnTo>
                  <a:pt x="1358283" y="2066022"/>
                </a:lnTo>
                <a:lnTo>
                  <a:pt x="1292970" y="2094742"/>
                </a:lnTo>
                <a:lnTo>
                  <a:pt x="1231148" y="2125226"/>
                </a:lnTo>
                <a:lnTo>
                  <a:pt x="1172233" y="2156889"/>
                </a:lnTo>
                <a:lnTo>
                  <a:pt x="1115645" y="2189145"/>
                </a:lnTo>
                <a:lnTo>
                  <a:pt x="1060802" y="2221409"/>
                </a:lnTo>
                <a:lnTo>
                  <a:pt x="1033853" y="2237361"/>
                </a:lnTo>
                <a:lnTo>
                  <a:pt x="1007122" y="2253095"/>
                </a:lnTo>
                <a:lnTo>
                  <a:pt x="954023" y="2283618"/>
                </a:lnTo>
                <a:lnTo>
                  <a:pt x="900925" y="2312393"/>
                </a:lnTo>
                <a:lnTo>
                  <a:pt x="847245" y="2338833"/>
                </a:lnTo>
                <a:lnTo>
                  <a:pt x="792402" y="2362353"/>
                </a:lnTo>
                <a:lnTo>
                  <a:pt x="735814" y="2382368"/>
                </a:lnTo>
                <a:lnTo>
                  <a:pt x="676899" y="2398292"/>
                </a:lnTo>
                <a:lnTo>
                  <a:pt x="615077" y="2409540"/>
                </a:lnTo>
                <a:lnTo>
                  <a:pt x="549764" y="2415527"/>
                </a:lnTo>
                <a:lnTo>
                  <a:pt x="515617" y="2416364"/>
                </a:lnTo>
                <a:lnTo>
                  <a:pt x="480380" y="2415666"/>
                </a:lnTo>
                <a:lnTo>
                  <a:pt x="406343" y="2409372"/>
                </a:lnTo>
                <a:lnTo>
                  <a:pt x="367398" y="2403630"/>
                </a:lnTo>
                <a:lnTo>
                  <a:pt x="327071" y="2396060"/>
                </a:lnTo>
                <a:lnTo>
                  <a:pt x="285291" y="2386589"/>
                </a:lnTo>
                <a:lnTo>
                  <a:pt x="241983" y="2375144"/>
                </a:lnTo>
                <a:lnTo>
                  <a:pt x="197076" y="2361652"/>
                </a:lnTo>
                <a:lnTo>
                  <a:pt x="150497" y="2346039"/>
                </a:lnTo>
                <a:lnTo>
                  <a:pt x="102173" y="2328232"/>
                </a:lnTo>
                <a:lnTo>
                  <a:pt x="52031" y="2308159"/>
                </a:lnTo>
                <a:lnTo>
                  <a:pt x="0" y="2285746"/>
                </a:lnTo>
                <a:lnTo>
                  <a:pt x="0" y="0"/>
                </a:lnTo>
                <a:close/>
              </a:path>
            </a:pathLst>
          </a:custGeom>
          <a:ln w="25908">
            <a:solidFill>
              <a:srgbClr val="385D8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15">
            <a:extLst>
              <a:ext uri="{FF2B5EF4-FFF2-40B4-BE49-F238E27FC236}">
                <a16:creationId xmlns:a16="http://schemas.microsoft.com/office/drawing/2014/main" id="{B658EAD9-7D35-43B2-819A-B98B0F4EF082}"/>
              </a:ext>
            </a:extLst>
          </p:cNvPr>
          <p:cNvSpPr txBox="1"/>
          <p:nvPr/>
        </p:nvSpPr>
        <p:spPr>
          <a:xfrm>
            <a:off x="6607555" y="2544827"/>
            <a:ext cx="1677670" cy="1397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635" algn="ctr">
              <a:spcBef>
                <a:spcPts val="100"/>
              </a:spcBef>
            </a:pPr>
            <a:r>
              <a:rPr b="1" dirty="0">
                <a:solidFill>
                  <a:srgbClr val="FFFFFF"/>
                </a:solidFill>
                <a:latin typeface="Calibri"/>
                <a:cs typeface="Calibri"/>
              </a:rPr>
              <a:t>Massnahmen  </a:t>
            </a:r>
            <a:r>
              <a:rPr spc="-10" dirty="0">
                <a:solidFill>
                  <a:srgbClr val="FFFFFF"/>
                </a:solidFill>
                <a:latin typeface="Calibri"/>
                <a:cs typeface="Calibri"/>
              </a:rPr>
              <a:t>(</a:t>
            </a:r>
            <a:r>
              <a:rPr spc="-5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pc="-35" dirty="0">
                <a:solidFill>
                  <a:srgbClr val="FFFFFF"/>
                </a:solidFill>
                <a:latin typeface="Calibri"/>
                <a:cs typeface="Calibri"/>
              </a:rPr>
              <a:t>rg</a:t>
            </a:r>
            <a:r>
              <a:rPr dirty="0">
                <a:solidFill>
                  <a:srgbClr val="FFFFFF"/>
                </a:solidFill>
                <a:latin typeface="Calibri"/>
                <a:cs typeface="Calibri"/>
              </a:rPr>
              <a:t>anis</a:t>
            </a:r>
            <a:r>
              <a:rPr spc="-1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pc="-2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pc="-5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pc="-10" dirty="0">
                <a:solidFill>
                  <a:srgbClr val="FFFFFF"/>
                </a:solidFill>
                <a:latin typeface="Calibri"/>
                <a:cs typeface="Calibri"/>
              </a:rPr>
              <a:t>ri</a:t>
            </a:r>
            <a:r>
              <a:rPr spc="-5" dirty="0">
                <a:solidFill>
                  <a:srgbClr val="FFFFFF"/>
                </a:solidFill>
                <a:latin typeface="Calibri"/>
                <a:cs typeface="Calibri"/>
              </a:rPr>
              <a:t>sche,  technische,  </a:t>
            </a:r>
            <a:r>
              <a:rPr spc="-10" dirty="0">
                <a:solidFill>
                  <a:srgbClr val="FFFFFF"/>
                </a:solidFill>
                <a:latin typeface="Calibri"/>
                <a:cs typeface="Calibri"/>
              </a:rPr>
              <a:t>personelle,  infrastrukturelle)</a:t>
            </a:r>
            <a:endParaRPr>
              <a:latin typeface="Calibri"/>
              <a:cs typeface="Calibri"/>
            </a:endParaRPr>
          </a:p>
        </p:txBody>
      </p:sp>
      <p:sp>
        <p:nvSpPr>
          <p:cNvPr id="67" name="object 16">
            <a:extLst>
              <a:ext uri="{FF2B5EF4-FFF2-40B4-BE49-F238E27FC236}">
                <a16:creationId xmlns:a16="http://schemas.microsoft.com/office/drawing/2014/main" id="{5A453A7B-FDFB-4118-8493-CDFF198D4FA5}"/>
              </a:ext>
            </a:extLst>
          </p:cNvPr>
          <p:cNvSpPr/>
          <p:nvPr/>
        </p:nvSpPr>
        <p:spPr>
          <a:xfrm>
            <a:off x="4126230" y="2273045"/>
            <a:ext cx="2304415" cy="576580"/>
          </a:xfrm>
          <a:custGeom>
            <a:avLst/>
            <a:gdLst/>
            <a:ahLst/>
            <a:cxnLst/>
            <a:rect l="l" t="t" r="r" b="b"/>
            <a:pathLst>
              <a:path w="2304415" h="576580">
                <a:moveTo>
                  <a:pt x="2016252" y="0"/>
                </a:moveTo>
                <a:lnTo>
                  <a:pt x="2016252" y="144017"/>
                </a:lnTo>
                <a:lnTo>
                  <a:pt x="0" y="144017"/>
                </a:lnTo>
                <a:lnTo>
                  <a:pt x="0" y="432053"/>
                </a:lnTo>
                <a:lnTo>
                  <a:pt x="2016252" y="432053"/>
                </a:lnTo>
                <a:lnTo>
                  <a:pt x="2016252" y="576071"/>
                </a:lnTo>
                <a:lnTo>
                  <a:pt x="2304287" y="288036"/>
                </a:lnTo>
                <a:lnTo>
                  <a:pt x="2016252" y="0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17">
            <a:extLst>
              <a:ext uri="{FF2B5EF4-FFF2-40B4-BE49-F238E27FC236}">
                <a16:creationId xmlns:a16="http://schemas.microsoft.com/office/drawing/2014/main" id="{CC0D7814-56A4-4F6F-91A1-1801690293DF}"/>
              </a:ext>
            </a:extLst>
          </p:cNvPr>
          <p:cNvSpPr/>
          <p:nvPr/>
        </p:nvSpPr>
        <p:spPr>
          <a:xfrm>
            <a:off x="4126230" y="2273045"/>
            <a:ext cx="2304415" cy="576580"/>
          </a:xfrm>
          <a:custGeom>
            <a:avLst/>
            <a:gdLst/>
            <a:ahLst/>
            <a:cxnLst/>
            <a:rect l="l" t="t" r="r" b="b"/>
            <a:pathLst>
              <a:path w="2304415" h="576580">
                <a:moveTo>
                  <a:pt x="0" y="144017"/>
                </a:moveTo>
                <a:lnTo>
                  <a:pt x="2016252" y="144017"/>
                </a:lnTo>
                <a:lnTo>
                  <a:pt x="2016252" y="0"/>
                </a:lnTo>
                <a:lnTo>
                  <a:pt x="2304287" y="288036"/>
                </a:lnTo>
                <a:lnTo>
                  <a:pt x="2016252" y="576071"/>
                </a:lnTo>
                <a:lnTo>
                  <a:pt x="2016252" y="432053"/>
                </a:lnTo>
                <a:lnTo>
                  <a:pt x="0" y="432053"/>
                </a:lnTo>
                <a:lnTo>
                  <a:pt x="0" y="144017"/>
                </a:lnTo>
                <a:close/>
              </a:path>
            </a:pathLst>
          </a:custGeom>
          <a:ln w="25908">
            <a:solidFill>
              <a:srgbClr val="385D8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18">
            <a:extLst>
              <a:ext uri="{FF2B5EF4-FFF2-40B4-BE49-F238E27FC236}">
                <a16:creationId xmlns:a16="http://schemas.microsoft.com/office/drawing/2014/main" id="{D891054B-C9B2-41A3-8808-DF6A5C67AB5C}"/>
              </a:ext>
            </a:extLst>
          </p:cNvPr>
          <p:cNvSpPr txBox="1"/>
          <p:nvPr/>
        </p:nvSpPr>
        <p:spPr>
          <a:xfrm>
            <a:off x="4292855" y="2394662"/>
            <a:ext cx="182435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b="1" spc="-5" dirty="0">
                <a:solidFill>
                  <a:srgbClr val="FFFFFF"/>
                </a:solidFill>
                <a:latin typeface="Calibri"/>
                <a:cs typeface="Calibri"/>
              </a:rPr>
              <a:t>Auswahl</a:t>
            </a:r>
            <a:r>
              <a:rPr b="1" spc="-1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b="1" spc="-5" dirty="0">
                <a:solidFill>
                  <a:srgbClr val="FFFFFF"/>
                </a:solidFill>
                <a:latin typeface="Calibri"/>
                <a:cs typeface="Calibri"/>
              </a:rPr>
              <a:t>Bausteine</a:t>
            </a:r>
            <a:endParaRPr>
              <a:latin typeface="Calibri"/>
              <a:cs typeface="Calibri"/>
            </a:endParaRPr>
          </a:p>
        </p:txBody>
      </p:sp>
      <p:sp>
        <p:nvSpPr>
          <p:cNvPr id="70" name="object 19">
            <a:extLst>
              <a:ext uri="{FF2B5EF4-FFF2-40B4-BE49-F238E27FC236}">
                <a16:creationId xmlns:a16="http://schemas.microsoft.com/office/drawing/2014/main" id="{064F327E-503E-45DC-82A7-33CB92017524}"/>
              </a:ext>
            </a:extLst>
          </p:cNvPr>
          <p:cNvSpPr/>
          <p:nvPr/>
        </p:nvSpPr>
        <p:spPr>
          <a:xfrm>
            <a:off x="2919223" y="4607814"/>
            <a:ext cx="1205865" cy="1117600"/>
          </a:xfrm>
          <a:custGeom>
            <a:avLst/>
            <a:gdLst/>
            <a:ahLst/>
            <a:cxnLst/>
            <a:rect l="l" t="t" r="r" b="b"/>
            <a:pathLst>
              <a:path w="1205864" h="1117600">
                <a:moveTo>
                  <a:pt x="294132" y="0"/>
                </a:moveTo>
                <a:lnTo>
                  <a:pt x="0" y="0"/>
                </a:lnTo>
                <a:lnTo>
                  <a:pt x="0" y="970026"/>
                </a:lnTo>
                <a:lnTo>
                  <a:pt x="941070" y="970026"/>
                </a:lnTo>
                <a:lnTo>
                  <a:pt x="941070" y="1117092"/>
                </a:lnTo>
                <a:lnTo>
                  <a:pt x="1205484" y="822960"/>
                </a:lnTo>
                <a:lnTo>
                  <a:pt x="1073334" y="676021"/>
                </a:lnTo>
                <a:lnTo>
                  <a:pt x="294132" y="676021"/>
                </a:lnTo>
                <a:lnTo>
                  <a:pt x="294132" y="0"/>
                </a:lnTo>
                <a:close/>
              </a:path>
              <a:path w="1205864" h="1117600">
                <a:moveTo>
                  <a:pt x="941070" y="528955"/>
                </a:moveTo>
                <a:lnTo>
                  <a:pt x="941070" y="676021"/>
                </a:lnTo>
                <a:lnTo>
                  <a:pt x="1073334" y="676021"/>
                </a:lnTo>
                <a:lnTo>
                  <a:pt x="941070" y="528955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20">
            <a:extLst>
              <a:ext uri="{FF2B5EF4-FFF2-40B4-BE49-F238E27FC236}">
                <a16:creationId xmlns:a16="http://schemas.microsoft.com/office/drawing/2014/main" id="{7A2BA6A4-12E2-4E16-A600-7373114E1D3D}"/>
              </a:ext>
            </a:extLst>
          </p:cNvPr>
          <p:cNvSpPr/>
          <p:nvPr/>
        </p:nvSpPr>
        <p:spPr>
          <a:xfrm>
            <a:off x="2919223" y="4607814"/>
            <a:ext cx="1205865" cy="1117600"/>
          </a:xfrm>
          <a:custGeom>
            <a:avLst/>
            <a:gdLst/>
            <a:ahLst/>
            <a:cxnLst/>
            <a:rect l="l" t="t" r="r" b="b"/>
            <a:pathLst>
              <a:path w="1205864" h="1117600">
                <a:moveTo>
                  <a:pt x="294132" y="0"/>
                </a:moveTo>
                <a:lnTo>
                  <a:pt x="294132" y="676021"/>
                </a:lnTo>
                <a:lnTo>
                  <a:pt x="941070" y="676021"/>
                </a:lnTo>
                <a:lnTo>
                  <a:pt x="941070" y="528955"/>
                </a:lnTo>
                <a:lnTo>
                  <a:pt x="1205484" y="822960"/>
                </a:lnTo>
                <a:lnTo>
                  <a:pt x="941070" y="1117092"/>
                </a:lnTo>
                <a:lnTo>
                  <a:pt x="941070" y="970026"/>
                </a:lnTo>
                <a:lnTo>
                  <a:pt x="0" y="970026"/>
                </a:lnTo>
                <a:lnTo>
                  <a:pt x="0" y="0"/>
                </a:lnTo>
                <a:lnTo>
                  <a:pt x="294132" y="0"/>
                </a:lnTo>
                <a:close/>
              </a:path>
            </a:pathLst>
          </a:custGeom>
          <a:ln w="25908">
            <a:solidFill>
              <a:srgbClr val="385D8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21">
            <a:extLst>
              <a:ext uri="{FF2B5EF4-FFF2-40B4-BE49-F238E27FC236}">
                <a16:creationId xmlns:a16="http://schemas.microsoft.com/office/drawing/2014/main" id="{CCAB3190-9963-495A-ABFC-2F10AA95B363}"/>
              </a:ext>
            </a:extLst>
          </p:cNvPr>
          <p:cNvSpPr/>
          <p:nvPr/>
        </p:nvSpPr>
        <p:spPr>
          <a:xfrm>
            <a:off x="6518909" y="4725161"/>
            <a:ext cx="1089660" cy="859790"/>
          </a:xfrm>
          <a:custGeom>
            <a:avLst/>
            <a:gdLst/>
            <a:ahLst/>
            <a:cxnLst/>
            <a:rect l="l" t="t" r="r" b="b"/>
            <a:pathLst>
              <a:path w="1089660" h="859789">
                <a:moveTo>
                  <a:pt x="995806" y="216407"/>
                </a:moveTo>
                <a:lnTo>
                  <a:pt x="730885" y="216407"/>
                </a:lnTo>
                <a:lnTo>
                  <a:pt x="730885" y="594613"/>
                </a:lnTo>
                <a:lnTo>
                  <a:pt x="0" y="594613"/>
                </a:lnTo>
                <a:lnTo>
                  <a:pt x="0" y="859535"/>
                </a:lnTo>
                <a:lnTo>
                  <a:pt x="995806" y="859535"/>
                </a:lnTo>
                <a:lnTo>
                  <a:pt x="995806" y="216407"/>
                </a:lnTo>
                <a:close/>
              </a:path>
              <a:path w="1089660" h="859789">
                <a:moveTo>
                  <a:pt x="863345" y="0"/>
                </a:moveTo>
                <a:lnTo>
                  <a:pt x="637159" y="216407"/>
                </a:lnTo>
                <a:lnTo>
                  <a:pt x="1089660" y="216407"/>
                </a:lnTo>
                <a:lnTo>
                  <a:pt x="863345" y="0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22">
            <a:extLst>
              <a:ext uri="{FF2B5EF4-FFF2-40B4-BE49-F238E27FC236}">
                <a16:creationId xmlns:a16="http://schemas.microsoft.com/office/drawing/2014/main" id="{1F4D4404-D93F-4504-A703-C07CD2FD7A9E}"/>
              </a:ext>
            </a:extLst>
          </p:cNvPr>
          <p:cNvSpPr/>
          <p:nvPr/>
        </p:nvSpPr>
        <p:spPr>
          <a:xfrm>
            <a:off x="6518909" y="4725161"/>
            <a:ext cx="1089660" cy="859790"/>
          </a:xfrm>
          <a:custGeom>
            <a:avLst/>
            <a:gdLst/>
            <a:ahLst/>
            <a:cxnLst/>
            <a:rect l="l" t="t" r="r" b="b"/>
            <a:pathLst>
              <a:path w="1089660" h="859789">
                <a:moveTo>
                  <a:pt x="0" y="594613"/>
                </a:moveTo>
                <a:lnTo>
                  <a:pt x="730885" y="594613"/>
                </a:lnTo>
                <a:lnTo>
                  <a:pt x="730885" y="216407"/>
                </a:lnTo>
                <a:lnTo>
                  <a:pt x="637159" y="216407"/>
                </a:lnTo>
                <a:lnTo>
                  <a:pt x="863345" y="0"/>
                </a:lnTo>
                <a:lnTo>
                  <a:pt x="1089660" y="216407"/>
                </a:lnTo>
                <a:lnTo>
                  <a:pt x="995806" y="216407"/>
                </a:lnTo>
                <a:lnTo>
                  <a:pt x="995806" y="859535"/>
                </a:lnTo>
                <a:lnTo>
                  <a:pt x="0" y="859535"/>
                </a:lnTo>
                <a:lnTo>
                  <a:pt x="0" y="594613"/>
                </a:lnTo>
                <a:close/>
              </a:path>
            </a:pathLst>
          </a:custGeom>
          <a:ln w="25908">
            <a:solidFill>
              <a:srgbClr val="385D8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23">
            <a:extLst>
              <a:ext uri="{FF2B5EF4-FFF2-40B4-BE49-F238E27FC236}">
                <a16:creationId xmlns:a16="http://schemas.microsoft.com/office/drawing/2014/main" id="{E0407F03-67EE-49E1-BE94-AE35C7621AAC}"/>
              </a:ext>
            </a:extLst>
          </p:cNvPr>
          <p:cNvSpPr/>
          <p:nvPr/>
        </p:nvSpPr>
        <p:spPr>
          <a:xfrm>
            <a:off x="8643366" y="1646683"/>
            <a:ext cx="1576070" cy="2559685"/>
          </a:xfrm>
          <a:custGeom>
            <a:avLst/>
            <a:gdLst/>
            <a:ahLst/>
            <a:cxnLst/>
            <a:rect l="l" t="t" r="r" b="b"/>
            <a:pathLst>
              <a:path w="1576070" h="2559685">
                <a:moveTo>
                  <a:pt x="1575815" y="0"/>
                </a:moveTo>
                <a:lnTo>
                  <a:pt x="0" y="0"/>
                </a:lnTo>
                <a:lnTo>
                  <a:pt x="0" y="2421000"/>
                </a:lnTo>
                <a:lnTo>
                  <a:pt x="47268" y="2447014"/>
                </a:lnTo>
                <a:lnTo>
                  <a:pt x="92647" y="2470028"/>
                </a:lnTo>
                <a:lnTo>
                  <a:pt x="136219" y="2490146"/>
                </a:lnTo>
                <a:lnTo>
                  <a:pt x="178062" y="2507471"/>
                </a:lnTo>
                <a:lnTo>
                  <a:pt x="218258" y="2522107"/>
                </a:lnTo>
                <a:lnTo>
                  <a:pt x="256887" y="2534158"/>
                </a:lnTo>
                <a:lnTo>
                  <a:pt x="294029" y="2543727"/>
                </a:lnTo>
                <a:lnTo>
                  <a:pt x="364175" y="2555836"/>
                </a:lnTo>
                <a:lnTo>
                  <a:pt x="429338" y="2559265"/>
                </a:lnTo>
                <a:lnTo>
                  <a:pt x="460252" y="2557984"/>
                </a:lnTo>
                <a:lnTo>
                  <a:pt x="519146" y="2549947"/>
                </a:lnTo>
                <a:lnTo>
                  <a:pt x="574665" y="2535305"/>
                </a:lnTo>
                <a:lnTo>
                  <a:pt x="627452" y="2514887"/>
                </a:lnTo>
                <a:lnTo>
                  <a:pt x="678149" y="2489522"/>
                </a:lnTo>
                <a:lnTo>
                  <a:pt x="727399" y="2460042"/>
                </a:lnTo>
                <a:lnTo>
                  <a:pt x="775846" y="2427275"/>
                </a:lnTo>
                <a:lnTo>
                  <a:pt x="824132" y="2392052"/>
                </a:lnTo>
                <a:lnTo>
                  <a:pt x="922794" y="2317556"/>
                </a:lnTo>
                <a:lnTo>
                  <a:pt x="948363" y="2298693"/>
                </a:lnTo>
                <a:lnTo>
                  <a:pt x="1001150" y="2261408"/>
                </a:lnTo>
                <a:lnTo>
                  <a:pt x="1056669" y="2225402"/>
                </a:lnTo>
                <a:lnTo>
                  <a:pt x="1115563" y="2191504"/>
                </a:lnTo>
                <a:lnTo>
                  <a:pt x="1178476" y="2160544"/>
                </a:lnTo>
                <a:lnTo>
                  <a:pt x="1246050" y="2133352"/>
                </a:lnTo>
                <a:lnTo>
                  <a:pt x="1318928" y="2110757"/>
                </a:lnTo>
                <a:lnTo>
                  <a:pt x="1357557" y="2101444"/>
                </a:lnTo>
                <a:lnTo>
                  <a:pt x="1397753" y="2093591"/>
                </a:lnTo>
                <a:lnTo>
                  <a:pt x="1439596" y="2087303"/>
                </a:lnTo>
                <a:lnTo>
                  <a:pt x="1483168" y="2082683"/>
                </a:lnTo>
                <a:lnTo>
                  <a:pt x="1528547" y="2079835"/>
                </a:lnTo>
                <a:lnTo>
                  <a:pt x="1575815" y="2078862"/>
                </a:lnTo>
                <a:lnTo>
                  <a:pt x="1575815" y="0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24">
            <a:extLst>
              <a:ext uri="{FF2B5EF4-FFF2-40B4-BE49-F238E27FC236}">
                <a16:creationId xmlns:a16="http://schemas.microsoft.com/office/drawing/2014/main" id="{FAE570DB-F46B-4C6B-ABCA-2E2F0CF0F1DA}"/>
              </a:ext>
            </a:extLst>
          </p:cNvPr>
          <p:cNvSpPr/>
          <p:nvPr/>
        </p:nvSpPr>
        <p:spPr>
          <a:xfrm>
            <a:off x="8643366" y="1646683"/>
            <a:ext cx="1576070" cy="2559685"/>
          </a:xfrm>
          <a:custGeom>
            <a:avLst/>
            <a:gdLst/>
            <a:ahLst/>
            <a:cxnLst/>
            <a:rect l="l" t="t" r="r" b="b"/>
            <a:pathLst>
              <a:path w="1576070" h="2559685">
                <a:moveTo>
                  <a:pt x="0" y="0"/>
                </a:moveTo>
                <a:lnTo>
                  <a:pt x="1575815" y="0"/>
                </a:lnTo>
                <a:lnTo>
                  <a:pt x="1575815" y="2078862"/>
                </a:lnTo>
                <a:lnTo>
                  <a:pt x="1528547" y="2079835"/>
                </a:lnTo>
                <a:lnTo>
                  <a:pt x="1483168" y="2082683"/>
                </a:lnTo>
                <a:lnTo>
                  <a:pt x="1439596" y="2087303"/>
                </a:lnTo>
                <a:lnTo>
                  <a:pt x="1397753" y="2093591"/>
                </a:lnTo>
                <a:lnTo>
                  <a:pt x="1357557" y="2101444"/>
                </a:lnTo>
                <a:lnTo>
                  <a:pt x="1318928" y="2110757"/>
                </a:lnTo>
                <a:lnTo>
                  <a:pt x="1281786" y="2121428"/>
                </a:lnTo>
                <a:lnTo>
                  <a:pt x="1211640" y="2146425"/>
                </a:lnTo>
                <a:lnTo>
                  <a:pt x="1146477" y="2175604"/>
                </a:lnTo>
                <a:lnTo>
                  <a:pt x="1085654" y="2208137"/>
                </a:lnTo>
                <a:lnTo>
                  <a:pt x="1028528" y="2243194"/>
                </a:lnTo>
                <a:lnTo>
                  <a:pt x="974455" y="2279943"/>
                </a:lnTo>
                <a:lnTo>
                  <a:pt x="922794" y="2317556"/>
                </a:lnTo>
                <a:lnTo>
                  <a:pt x="872900" y="2355202"/>
                </a:lnTo>
                <a:lnTo>
                  <a:pt x="848416" y="2373778"/>
                </a:lnTo>
                <a:lnTo>
                  <a:pt x="824132" y="2392052"/>
                </a:lnTo>
                <a:lnTo>
                  <a:pt x="775846" y="2427275"/>
                </a:lnTo>
                <a:lnTo>
                  <a:pt x="727399" y="2460042"/>
                </a:lnTo>
                <a:lnTo>
                  <a:pt x="678149" y="2489522"/>
                </a:lnTo>
                <a:lnTo>
                  <a:pt x="627452" y="2514887"/>
                </a:lnTo>
                <a:lnTo>
                  <a:pt x="574665" y="2535305"/>
                </a:lnTo>
                <a:lnTo>
                  <a:pt x="519146" y="2549947"/>
                </a:lnTo>
                <a:lnTo>
                  <a:pt x="460252" y="2557984"/>
                </a:lnTo>
                <a:lnTo>
                  <a:pt x="429338" y="2559265"/>
                </a:lnTo>
                <a:lnTo>
                  <a:pt x="397339" y="2558584"/>
                </a:lnTo>
                <a:lnTo>
                  <a:pt x="329765" y="2550919"/>
                </a:lnTo>
                <a:lnTo>
                  <a:pt x="256887" y="2534158"/>
                </a:lnTo>
                <a:lnTo>
                  <a:pt x="218258" y="2522107"/>
                </a:lnTo>
                <a:lnTo>
                  <a:pt x="178062" y="2507471"/>
                </a:lnTo>
                <a:lnTo>
                  <a:pt x="136219" y="2490146"/>
                </a:lnTo>
                <a:lnTo>
                  <a:pt x="92647" y="2470028"/>
                </a:lnTo>
                <a:lnTo>
                  <a:pt x="47268" y="2447014"/>
                </a:lnTo>
                <a:lnTo>
                  <a:pt x="0" y="2421000"/>
                </a:lnTo>
                <a:lnTo>
                  <a:pt x="0" y="0"/>
                </a:lnTo>
                <a:close/>
              </a:path>
            </a:pathLst>
          </a:custGeom>
          <a:ln w="25908">
            <a:solidFill>
              <a:srgbClr val="385D8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25">
            <a:extLst>
              <a:ext uri="{FF2B5EF4-FFF2-40B4-BE49-F238E27FC236}">
                <a16:creationId xmlns:a16="http://schemas.microsoft.com/office/drawing/2014/main" id="{F7032A87-39F3-473E-A6D8-FD3D5913A9E4}"/>
              </a:ext>
            </a:extLst>
          </p:cNvPr>
          <p:cNvSpPr txBox="1"/>
          <p:nvPr/>
        </p:nvSpPr>
        <p:spPr>
          <a:xfrm>
            <a:off x="8730488" y="1789304"/>
            <a:ext cx="1403350" cy="17659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ctr">
              <a:lnSpc>
                <a:spcPct val="100200"/>
              </a:lnSpc>
              <a:spcBef>
                <a:spcPts val="95"/>
              </a:spcBef>
            </a:pPr>
            <a:r>
              <a:rPr b="1" spc="-5" dirty="0">
                <a:solidFill>
                  <a:srgbClr val="FFFFFF"/>
                </a:solidFill>
                <a:latin typeface="Calibri"/>
                <a:cs typeface="Calibri"/>
              </a:rPr>
              <a:t>Realisierungs-  </a:t>
            </a: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plan    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(Massnahme,  </a:t>
            </a:r>
            <a:r>
              <a:rPr sz="1600" spc="-25" dirty="0">
                <a:solidFill>
                  <a:srgbClr val="FFFFFF"/>
                </a:solidFill>
                <a:latin typeface="Calibri"/>
                <a:cs typeface="Calibri"/>
              </a:rPr>
              <a:t>Termine,  </a:t>
            </a:r>
            <a:r>
              <a:rPr sz="1600" b="1" spc="-10" dirty="0">
                <a:solidFill>
                  <a:srgbClr val="FFFFFF"/>
                </a:solidFill>
                <a:latin typeface="Calibri"/>
                <a:cs typeface="Calibri"/>
              </a:rPr>
              <a:t>Prioritäten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,  Ressourcen,  </a:t>
            </a:r>
            <a:r>
              <a:rPr sz="1600" spc="-95" dirty="0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600" spc="-5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600" spc="-20" dirty="0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tliche)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77" name="object 26">
            <a:extLst>
              <a:ext uri="{FF2B5EF4-FFF2-40B4-BE49-F238E27FC236}">
                <a16:creationId xmlns:a16="http://schemas.microsoft.com/office/drawing/2014/main" id="{13ED38B2-9516-4B85-B9B8-88252EFA662D}"/>
              </a:ext>
            </a:extLst>
          </p:cNvPr>
          <p:cNvSpPr/>
          <p:nvPr/>
        </p:nvSpPr>
        <p:spPr>
          <a:xfrm>
            <a:off x="8401050" y="2907029"/>
            <a:ext cx="242570" cy="379730"/>
          </a:xfrm>
          <a:custGeom>
            <a:avLst/>
            <a:gdLst/>
            <a:ahLst/>
            <a:cxnLst/>
            <a:rect l="l" t="t" r="r" b="b"/>
            <a:pathLst>
              <a:path w="242570" h="379729">
                <a:moveTo>
                  <a:pt x="121157" y="0"/>
                </a:moveTo>
                <a:lnTo>
                  <a:pt x="121157" y="94869"/>
                </a:lnTo>
                <a:lnTo>
                  <a:pt x="0" y="94869"/>
                </a:lnTo>
                <a:lnTo>
                  <a:pt x="0" y="284607"/>
                </a:lnTo>
                <a:lnTo>
                  <a:pt x="121157" y="284607"/>
                </a:lnTo>
                <a:lnTo>
                  <a:pt x="121157" y="379475"/>
                </a:lnTo>
                <a:lnTo>
                  <a:pt x="242316" y="189737"/>
                </a:lnTo>
                <a:lnTo>
                  <a:pt x="121157" y="0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27">
            <a:extLst>
              <a:ext uri="{FF2B5EF4-FFF2-40B4-BE49-F238E27FC236}">
                <a16:creationId xmlns:a16="http://schemas.microsoft.com/office/drawing/2014/main" id="{7C46F7DD-383D-43FC-9D1B-0673DE77CFE4}"/>
              </a:ext>
            </a:extLst>
          </p:cNvPr>
          <p:cNvSpPr/>
          <p:nvPr/>
        </p:nvSpPr>
        <p:spPr>
          <a:xfrm>
            <a:off x="8401050" y="2907029"/>
            <a:ext cx="242570" cy="379730"/>
          </a:xfrm>
          <a:custGeom>
            <a:avLst/>
            <a:gdLst/>
            <a:ahLst/>
            <a:cxnLst/>
            <a:rect l="l" t="t" r="r" b="b"/>
            <a:pathLst>
              <a:path w="242570" h="379729">
                <a:moveTo>
                  <a:pt x="0" y="94869"/>
                </a:moveTo>
                <a:lnTo>
                  <a:pt x="121157" y="94869"/>
                </a:lnTo>
                <a:lnTo>
                  <a:pt x="121157" y="0"/>
                </a:lnTo>
                <a:lnTo>
                  <a:pt x="242316" y="189737"/>
                </a:lnTo>
                <a:lnTo>
                  <a:pt x="121157" y="379475"/>
                </a:lnTo>
                <a:lnTo>
                  <a:pt x="121157" y="284607"/>
                </a:lnTo>
                <a:lnTo>
                  <a:pt x="0" y="284607"/>
                </a:lnTo>
                <a:lnTo>
                  <a:pt x="0" y="94869"/>
                </a:lnTo>
                <a:close/>
              </a:path>
            </a:pathLst>
          </a:custGeom>
          <a:ln w="25908">
            <a:solidFill>
              <a:srgbClr val="385D8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28">
            <a:extLst>
              <a:ext uri="{FF2B5EF4-FFF2-40B4-BE49-F238E27FC236}">
                <a16:creationId xmlns:a16="http://schemas.microsoft.com/office/drawing/2014/main" id="{3424B3F2-CE78-45BC-8C95-26C25EC6C6FB}"/>
              </a:ext>
            </a:extLst>
          </p:cNvPr>
          <p:cNvSpPr/>
          <p:nvPr/>
        </p:nvSpPr>
        <p:spPr>
          <a:xfrm>
            <a:off x="8701278" y="4725161"/>
            <a:ext cx="1644650" cy="1612900"/>
          </a:xfrm>
          <a:custGeom>
            <a:avLst/>
            <a:gdLst/>
            <a:ahLst/>
            <a:cxnLst/>
            <a:rect l="l" t="t" r="r" b="b"/>
            <a:pathLst>
              <a:path w="1644650" h="1612900">
                <a:moveTo>
                  <a:pt x="1375664" y="0"/>
                </a:moveTo>
                <a:lnTo>
                  <a:pt x="268731" y="0"/>
                </a:lnTo>
                <a:lnTo>
                  <a:pt x="220414" y="4328"/>
                </a:lnTo>
                <a:lnTo>
                  <a:pt x="174943" y="16807"/>
                </a:lnTo>
                <a:lnTo>
                  <a:pt x="133077" y="36679"/>
                </a:lnTo>
                <a:lnTo>
                  <a:pt x="95572" y="63187"/>
                </a:lnTo>
                <a:lnTo>
                  <a:pt x="63187" y="95572"/>
                </a:lnTo>
                <a:lnTo>
                  <a:pt x="36679" y="133077"/>
                </a:lnTo>
                <a:lnTo>
                  <a:pt x="16807" y="174943"/>
                </a:lnTo>
                <a:lnTo>
                  <a:pt x="4328" y="220414"/>
                </a:lnTo>
                <a:lnTo>
                  <a:pt x="0" y="268731"/>
                </a:lnTo>
                <a:lnTo>
                  <a:pt x="0" y="1343647"/>
                </a:lnTo>
                <a:lnTo>
                  <a:pt x="4328" y="1391954"/>
                </a:lnTo>
                <a:lnTo>
                  <a:pt x="16807" y="1437421"/>
                </a:lnTo>
                <a:lnTo>
                  <a:pt x="36679" y="1479288"/>
                </a:lnTo>
                <a:lnTo>
                  <a:pt x="63187" y="1516796"/>
                </a:lnTo>
                <a:lnTo>
                  <a:pt x="95572" y="1549187"/>
                </a:lnTo>
                <a:lnTo>
                  <a:pt x="133077" y="1575700"/>
                </a:lnTo>
                <a:lnTo>
                  <a:pt x="174943" y="1595578"/>
                </a:lnTo>
                <a:lnTo>
                  <a:pt x="220414" y="1608062"/>
                </a:lnTo>
                <a:lnTo>
                  <a:pt x="268731" y="1612392"/>
                </a:lnTo>
                <a:lnTo>
                  <a:pt x="1375664" y="1612392"/>
                </a:lnTo>
                <a:lnTo>
                  <a:pt x="1423981" y="1608062"/>
                </a:lnTo>
                <a:lnTo>
                  <a:pt x="1469452" y="1595578"/>
                </a:lnTo>
                <a:lnTo>
                  <a:pt x="1511318" y="1575700"/>
                </a:lnTo>
                <a:lnTo>
                  <a:pt x="1548823" y="1549187"/>
                </a:lnTo>
                <a:lnTo>
                  <a:pt x="1581208" y="1516796"/>
                </a:lnTo>
                <a:lnTo>
                  <a:pt x="1607716" y="1479288"/>
                </a:lnTo>
                <a:lnTo>
                  <a:pt x="1627588" y="1437421"/>
                </a:lnTo>
                <a:lnTo>
                  <a:pt x="1640067" y="1391954"/>
                </a:lnTo>
                <a:lnTo>
                  <a:pt x="1644396" y="1343647"/>
                </a:lnTo>
                <a:lnTo>
                  <a:pt x="1644396" y="268731"/>
                </a:lnTo>
                <a:lnTo>
                  <a:pt x="1640067" y="220414"/>
                </a:lnTo>
                <a:lnTo>
                  <a:pt x="1627588" y="174943"/>
                </a:lnTo>
                <a:lnTo>
                  <a:pt x="1607716" y="133077"/>
                </a:lnTo>
                <a:lnTo>
                  <a:pt x="1581208" y="95572"/>
                </a:lnTo>
                <a:lnTo>
                  <a:pt x="1548823" y="63187"/>
                </a:lnTo>
                <a:lnTo>
                  <a:pt x="1511318" y="36679"/>
                </a:lnTo>
                <a:lnTo>
                  <a:pt x="1469452" y="16807"/>
                </a:lnTo>
                <a:lnTo>
                  <a:pt x="1423981" y="4328"/>
                </a:lnTo>
                <a:lnTo>
                  <a:pt x="1375664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29">
            <a:extLst>
              <a:ext uri="{FF2B5EF4-FFF2-40B4-BE49-F238E27FC236}">
                <a16:creationId xmlns:a16="http://schemas.microsoft.com/office/drawing/2014/main" id="{F59AA10A-5A87-4082-A6DA-53CD055D0BB2}"/>
              </a:ext>
            </a:extLst>
          </p:cNvPr>
          <p:cNvSpPr/>
          <p:nvPr/>
        </p:nvSpPr>
        <p:spPr>
          <a:xfrm>
            <a:off x="8701278" y="4725161"/>
            <a:ext cx="1644650" cy="1612900"/>
          </a:xfrm>
          <a:custGeom>
            <a:avLst/>
            <a:gdLst/>
            <a:ahLst/>
            <a:cxnLst/>
            <a:rect l="l" t="t" r="r" b="b"/>
            <a:pathLst>
              <a:path w="1644650" h="1612900">
                <a:moveTo>
                  <a:pt x="0" y="268731"/>
                </a:moveTo>
                <a:lnTo>
                  <a:pt x="4328" y="220414"/>
                </a:lnTo>
                <a:lnTo>
                  <a:pt x="16807" y="174943"/>
                </a:lnTo>
                <a:lnTo>
                  <a:pt x="36679" y="133077"/>
                </a:lnTo>
                <a:lnTo>
                  <a:pt x="63187" y="95572"/>
                </a:lnTo>
                <a:lnTo>
                  <a:pt x="95572" y="63187"/>
                </a:lnTo>
                <a:lnTo>
                  <a:pt x="133077" y="36679"/>
                </a:lnTo>
                <a:lnTo>
                  <a:pt x="174943" y="16807"/>
                </a:lnTo>
                <a:lnTo>
                  <a:pt x="220414" y="4328"/>
                </a:lnTo>
                <a:lnTo>
                  <a:pt x="268731" y="0"/>
                </a:lnTo>
                <a:lnTo>
                  <a:pt x="1375664" y="0"/>
                </a:lnTo>
                <a:lnTo>
                  <a:pt x="1423981" y="4328"/>
                </a:lnTo>
                <a:lnTo>
                  <a:pt x="1469452" y="16807"/>
                </a:lnTo>
                <a:lnTo>
                  <a:pt x="1511318" y="36679"/>
                </a:lnTo>
                <a:lnTo>
                  <a:pt x="1548823" y="63187"/>
                </a:lnTo>
                <a:lnTo>
                  <a:pt x="1581208" y="95572"/>
                </a:lnTo>
                <a:lnTo>
                  <a:pt x="1607716" y="133077"/>
                </a:lnTo>
                <a:lnTo>
                  <a:pt x="1627588" y="174943"/>
                </a:lnTo>
                <a:lnTo>
                  <a:pt x="1640067" y="220414"/>
                </a:lnTo>
                <a:lnTo>
                  <a:pt x="1644396" y="268731"/>
                </a:lnTo>
                <a:lnTo>
                  <a:pt x="1644396" y="1343647"/>
                </a:lnTo>
                <a:lnTo>
                  <a:pt x="1640067" y="1391954"/>
                </a:lnTo>
                <a:lnTo>
                  <a:pt x="1627588" y="1437421"/>
                </a:lnTo>
                <a:lnTo>
                  <a:pt x="1607716" y="1479288"/>
                </a:lnTo>
                <a:lnTo>
                  <a:pt x="1581208" y="1516796"/>
                </a:lnTo>
                <a:lnTo>
                  <a:pt x="1548823" y="1549187"/>
                </a:lnTo>
                <a:lnTo>
                  <a:pt x="1511318" y="1575700"/>
                </a:lnTo>
                <a:lnTo>
                  <a:pt x="1469452" y="1595578"/>
                </a:lnTo>
                <a:lnTo>
                  <a:pt x="1423981" y="1608062"/>
                </a:lnTo>
                <a:lnTo>
                  <a:pt x="1375664" y="1612392"/>
                </a:lnTo>
                <a:lnTo>
                  <a:pt x="268731" y="1612392"/>
                </a:lnTo>
                <a:lnTo>
                  <a:pt x="220414" y="1608062"/>
                </a:lnTo>
                <a:lnTo>
                  <a:pt x="174943" y="1595578"/>
                </a:lnTo>
                <a:lnTo>
                  <a:pt x="133077" y="1575700"/>
                </a:lnTo>
                <a:lnTo>
                  <a:pt x="95572" y="1549187"/>
                </a:lnTo>
                <a:lnTo>
                  <a:pt x="63187" y="1516796"/>
                </a:lnTo>
                <a:lnTo>
                  <a:pt x="36679" y="1479288"/>
                </a:lnTo>
                <a:lnTo>
                  <a:pt x="16807" y="1437421"/>
                </a:lnTo>
                <a:lnTo>
                  <a:pt x="4328" y="1391954"/>
                </a:lnTo>
                <a:lnTo>
                  <a:pt x="0" y="1343647"/>
                </a:lnTo>
                <a:lnTo>
                  <a:pt x="0" y="268731"/>
                </a:lnTo>
                <a:close/>
              </a:path>
            </a:pathLst>
          </a:custGeom>
          <a:ln w="25908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30">
            <a:extLst>
              <a:ext uri="{FF2B5EF4-FFF2-40B4-BE49-F238E27FC236}">
                <a16:creationId xmlns:a16="http://schemas.microsoft.com/office/drawing/2014/main" id="{BC7792DA-2FA9-4E86-8FCF-63111BB0873C}"/>
              </a:ext>
            </a:extLst>
          </p:cNvPr>
          <p:cNvSpPr txBox="1"/>
          <p:nvPr/>
        </p:nvSpPr>
        <p:spPr>
          <a:xfrm>
            <a:off x="8878952" y="4680662"/>
            <a:ext cx="1287145" cy="1671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" algn="ctr">
              <a:spcBef>
                <a:spcPts val="100"/>
              </a:spcBef>
            </a:pPr>
            <a:r>
              <a:rPr b="1" spc="-10" dirty="0">
                <a:solidFill>
                  <a:srgbClr val="FFFFFF"/>
                </a:solidFill>
                <a:latin typeface="Calibri"/>
                <a:cs typeface="Calibri"/>
              </a:rPr>
              <a:t>Überprüfen</a:t>
            </a:r>
            <a:endParaRPr>
              <a:latin typeface="Calibri"/>
              <a:cs typeface="Calibri"/>
            </a:endParaRPr>
          </a:p>
          <a:p>
            <a:pPr algn="ctr">
              <a:spcBef>
                <a:spcPts val="5"/>
              </a:spcBef>
            </a:pPr>
            <a:r>
              <a:rPr b="1" spc="-10" dirty="0">
                <a:solidFill>
                  <a:srgbClr val="FFFFFF"/>
                </a:solidFill>
                <a:latin typeface="Calibri"/>
                <a:cs typeface="Calibri"/>
              </a:rPr>
              <a:t>CHECK</a:t>
            </a:r>
            <a:endParaRPr>
              <a:latin typeface="Calibri"/>
              <a:cs typeface="Calibri"/>
            </a:endParaRPr>
          </a:p>
          <a:p>
            <a:pPr marL="12700" marR="5080" algn="ctr"/>
            <a:r>
              <a:rPr spc="-5" dirty="0">
                <a:solidFill>
                  <a:srgbClr val="FFFFFF"/>
                </a:solidFill>
                <a:latin typeface="Calibri"/>
                <a:cs typeface="Calibri"/>
              </a:rPr>
              <a:t>(ITIL,</a:t>
            </a:r>
            <a:r>
              <a:rPr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pc="-5" dirty="0">
                <a:solidFill>
                  <a:srgbClr val="FFFFFF"/>
                </a:solidFill>
                <a:latin typeface="Calibri"/>
                <a:cs typeface="Calibri"/>
              </a:rPr>
              <a:t>Logfiles,  </a:t>
            </a:r>
            <a:r>
              <a:rPr dirty="0">
                <a:solidFill>
                  <a:srgbClr val="FFFFFF"/>
                </a:solidFill>
                <a:latin typeface="Calibri"/>
                <a:cs typeface="Calibri"/>
              </a:rPr>
              <a:t>Audits, </a:t>
            </a:r>
            <a:r>
              <a:rPr spc="-35" dirty="0">
                <a:solidFill>
                  <a:srgbClr val="FFFFFF"/>
                </a:solidFill>
                <a:latin typeface="Calibri"/>
                <a:cs typeface="Calibri"/>
              </a:rPr>
              <a:t>Tests</a:t>
            </a:r>
            <a:r>
              <a:rPr b="1" spc="-35" dirty="0">
                <a:solidFill>
                  <a:srgbClr val="FFFFFF"/>
                </a:solidFill>
                <a:latin typeface="Calibri"/>
                <a:cs typeface="Calibri"/>
              </a:rPr>
              <a:t>)  </a:t>
            </a:r>
            <a:r>
              <a:rPr b="1" spc="-10" dirty="0">
                <a:solidFill>
                  <a:srgbClr val="FFFFFF"/>
                </a:solidFill>
                <a:latin typeface="Calibri"/>
                <a:cs typeface="Calibri"/>
              </a:rPr>
              <a:t>ISO/IEC  </a:t>
            </a:r>
            <a:r>
              <a:rPr b="1" spc="-5" dirty="0">
                <a:solidFill>
                  <a:srgbClr val="FFFFFF"/>
                </a:solidFill>
                <a:latin typeface="Calibri"/>
                <a:cs typeface="Calibri"/>
              </a:rPr>
              <a:t>27004</a:t>
            </a:r>
            <a:endParaRPr>
              <a:latin typeface="Calibri"/>
              <a:cs typeface="Calibri"/>
            </a:endParaRPr>
          </a:p>
        </p:txBody>
      </p:sp>
      <p:sp>
        <p:nvSpPr>
          <p:cNvPr id="82" name="object 31">
            <a:extLst>
              <a:ext uri="{FF2B5EF4-FFF2-40B4-BE49-F238E27FC236}">
                <a16:creationId xmlns:a16="http://schemas.microsoft.com/office/drawing/2014/main" id="{E8060730-1EAB-4603-AE1C-D749872BA48A}"/>
              </a:ext>
            </a:extLst>
          </p:cNvPr>
          <p:cNvSpPr/>
          <p:nvPr/>
        </p:nvSpPr>
        <p:spPr>
          <a:xfrm>
            <a:off x="2175510" y="4059174"/>
            <a:ext cx="765175" cy="360045"/>
          </a:xfrm>
          <a:custGeom>
            <a:avLst/>
            <a:gdLst/>
            <a:ahLst/>
            <a:cxnLst/>
            <a:rect l="l" t="t" r="r" b="b"/>
            <a:pathLst>
              <a:path w="765175" h="360045">
                <a:moveTo>
                  <a:pt x="705104" y="0"/>
                </a:moveTo>
                <a:lnTo>
                  <a:pt x="59944" y="0"/>
                </a:lnTo>
                <a:lnTo>
                  <a:pt x="36609" y="4704"/>
                </a:lnTo>
                <a:lnTo>
                  <a:pt x="17556" y="17541"/>
                </a:lnTo>
                <a:lnTo>
                  <a:pt x="4710" y="36593"/>
                </a:lnTo>
                <a:lnTo>
                  <a:pt x="0" y="59943"/>
                </a:lnTo>
                <a:lnTo>
                  <a:pt x="0" y="299719"/>
                </a:lnTo>
                <a:lnTo>
                  <a:pt x="4710" y="323070"/>
                </a:lnTo>
                <a:lnTo>
                  <a:pt x="17556" y="342122"/>
                </a:lnTo>
                <a:lnTo>
                  <a:pt x="36609" y="354959"/>
                </a:lnTo>
                <a:lnTo>
                  <a:pt x="59944" y="359663"/>
                </a:lnTo>
                <a:lnTo>
                  <a:pt x="705104" y="359663"/>
                </a:lnTo>
                <a:lnTo>
                  <a:pt x="728454" y="354959"/>
                </a:lnTo>
                <a:lnTo>
                  <a:pt x="747506" y="342122"/>
                </a:lnTo>
                <a:lnTo>
                  <a:pt x="760343" y="323070"/>
                </a:lnTo>
                <a:lnTo>
                  <a:pt x="765048" y="299719"/>
                </a:lnTo>
                <a:lnTo>
                  <a:pt x="765048" y="59943"/>
                </a:lnTo>
                <a:lnTo>
                  <a:pt x="760343" y="36593"/>
                </a:lnTo>
                <a:lnTo>
                  <a:pt x="747506" y="17541"/>
                </a:lnTo>
                <a:lnTo>
                  <a:pt x="728454" y="4704"/>
                </a:lnTo>
                <a:lnTo>
                  <a:pt x="705104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32">
            <a:extLst>
              <a:ext uri="{FF2B5EF4-FFF2-40B4-BE49-F238E27FC236}">
                <a16:creationId xmlns:a16="http://schemas.microsoft.com/office/drawing/2014/main" id="{5A0BB328-6C4C-4C0C-8BDB-539FC1B9F964}"/>
              </a:ext>
            </a:extLst>
          </p:cNvPr>
          <p:cNvSpPr/>
          <p:nvPr/>
        </p:nvSpPr>
        <p:spPr>
          <a:xfrm>
            <a:off x="2175510" y="4059174"/>
            <a:ext cx="765175" cy="360045"/>
          </a:xfrm>
          <a:custGeom>
            <a:avLst/>
            <a:gdLst/>
            <a:ahLst/>
            <a:cxnLst/>
            <a:rect l="l" t="t" r="r" b="b"/>
            <a:pathLst>
              <a:path w="765175" h="360045">
                <a:moveTo>
                  <a:pt x="0" y="59943"/>
                </a:moveTo>
                <a:lnTo>
                  <a:pt x="4710" y="36593"/>
                </a:lnTo>
                <a:lnTo>
                  <a:pt x="17556" y="17541"/>
                </a:lnTo>
                <a:lnTo>
                  <a:pt x="36609" y="4704"/>
                </a:lnTo>
                <a:lnTo>
                  <a:pt x="59944" y="0"/>
                </a:lnTo>
                <a:lnTo>
                  <a:pt x="705104" y="0"/>
                </a:lnTo>
                <a:lnTo>
                  <a:pt x="728454" y="4704"/>
                </a:lnTo>
                <a:lnTo>
                  <a:pt x="747506" y="17541"/>
                </a:lnTo>
                <a:lnTo>
                  <a:pt x="760343" y="36593"/>
                </a:lnTo>
                <a:lnTo>
                  <a:pt x="765048" y="59943"/>
                </a:lnTo>
                <a:lnTo>
                  <a:pt x="765048" y="299719"/>
                </a:lnTo>
                <a:lnTo>
                  <a:pt x="760343" y="323070"/>
                </a:lnTo>
                <a:lnTo>
                  <a:pt x="747506" y="342122"/>
                </a:lnTo>
                <a:lnTo>
                  <a:pt x="728454" y="354959"/>
                </a:lnTo>
                <a:lnTo>
                  <a:pt x="705104" y="359663"/>
                </a:lnTo>
                <a:lnTo>
                  <a:pt x="59944" y="359663"/>
                </a:lnTo>
                <a:lnTo>
                  <a:pt x="36609" y="354959"/>
                </a:lnTo>
                <a:lnTo>
                  <a:pt x="17556" y="342122"/>
                </a:lnTo>
                <a:lnTo>
                  <a:pt x="4710" y="323070"/>
                </a:lnTo>
                <a:lnTo>
                  <a:pt x="0" y="299719"/>
                </a:lnTo>
                <a:lnTo>
                  <a:pt x="0" y="59943"/>
                </a:lnTo>
                <a:close/>
              </a:path>
            </a:pathLst>
          </a:custGeom>
          <a:ln w="25907">
            <a:solidFill>
              <a:srgbClr val="385D8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33">
            <a:extLst>
              <a:ext uri="{FF2B5EF4-FFF2-40B4-BE49-F238E27FC236}">
                <a16:creationId xmlns:a16="http://schemas.microsoft.com/office/drawing/2014/main" id="{283FC446-DA43-4B38-A435-7EF469F60212}"/>
              </a:ext>
            </a:extLst>
          </p:cNvPr>
          <p:cNvSpPr txBox="1"/>
          <p:nvPr/>
        </p:nvSpPr>
        <p:spPr>
          <a:xfrm>
            <a:off x="2284578" y="2318765"/>
            <a:ext cx="1500505" cy="20561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905" algn="ctr">
              <a:spcBef>
                <a:spcPts val="100"/>
              </a:spcBef>
            </a:pPr>
            <a:r>
              <a:rPr b="1" spc="-5" dirty="0">
                <a:solidFill>
                  <a:srgbClr val="FFFFFF"/>
                </a:solidFill>
                <a:latin typeface="Calibri"/>
                <a:cs typeface="Calibri"/>
              </a:rPr>
              <a:t>Schutzbedarfs-  tabellen  </a:t>
            </a:r>
            <a:r>
              <a:rPr spc="-5" dirty="0">
                <a:solidFill>
                  <a:srgbClr val="FFFFFF"/>
                </a:solidFill>
                <a:latin typeface="Calibri"/>
                <a:cs typeface="Calibri"/>
              </a:rPr>
              <a:t>(A</a:t>
            </a:r>
            <a:r>
              <a:rPr spc="-15" dirty="0">
                <a:solidFill>
                  <a:srgbClr val="FFFFFF"/>
                </a:solidFill>
                <a:latin typeface="Calibri"/>
                <a:cs typeface="Calibri"/>
              </a:rPr>
              <a:t>nw</a:t>
            </a:r>
            <a:r>
              <a:rPr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pc="5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pc="-5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dirty="0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spc="-5" dirty="0">
                <a:solidFill>
                  <a:srgbClr val="FFFFFF"/>
                </a:solidFill>
                <a:latin typeface="Calibri"/>
                <a:cs typeface="Calibri"/>
              </a:rPr>
              <a:t>ngen,  </a:t>
            </a:r>
            <a:r>
              <a:rPr spc="-10" dirty="0">
                <a:solidFill>
                  <a:srgbClr val="FFFFFF"/>
                </a:solidFill>
                <a:latin typeface="Calibri"/>
                <a:cs typeface="Calibri"/>
              </a:rPr>
              <a:t>IT-Systeme,  Verbindungen,  </a:t>
            </a:r>
            <a:r>
              <a:rPr dirty="0">
                <a:solidFill>
                  <a:srgbClr val="FFFFFF"/>
                </a:solidFill>
                <a:latin typeface="Calibri"/>
                <a:cs typeface="Calibri"/>
              </a:rPr>
              <a:t>Räume)</a:t>
            </a:r>
            <a:endParaRPr>
              <a:latin typeface="Calibri"/>
              <a:cs typeface="Calibri"/>
            </a:endParaRPr>
          </a:p>
          <a:p>
            <a:pPr marL="17145">
              <a:spcBef>
                <a:spcPts val="865"/>
              </a:spcBef>
            </a:pPr>
            <a:r>
              <a:rPr b="1" spc="-5" dirty="0">
                <a:solidFill>
                  <a:srgbClr val="FFFFFF"/>
                </a:solidFill>
                <a:latin typeface="Calibri"/>
                <a:cs typeface="Calibri"/>
              </a:rPr>
              <a:t>PLAN</a:t>
            </a:r>
            <a:endParaRPr>
              <a:latin typeface="Calibri"/>
              <a:cs typeface="Calibri"/>
            </a:endParaRPr>
          </a:p>
        </p:txBody>
      </p:sp>
      <p:sp>
        <p:nvSpPr>
          <p:cNvPr id="85" name="object 34">
            <a:extLst>
              <a:ext uri="{FF2B5EF4-FFF2-40B4-BE49-F238E27FC236}">
                <a16:creationId xmlns:a16="http://schemas.microsoft.com/office/drawing/2014/main" id="{35820B37-4DE1-43CD-968E-27E2613B5763}"/>
              </a:ext>
            </a:extLst>
          </p:cNvPr>
          <p:cNvSpPr/>
          <p:nvPr/>
        </p:nvSpPr>
        <p:spPr>
          <a:xfrm>
            <a:off x="4510278" y="5225035"/>
            <a:ext cx="765175" cy="360045"/>
          </a:xfrm>
          <a:custGeom>
            <a:avLst/>
            <a:gdLst/>
            <a:ahLst/>
            <a:cxnLst/>
            <a:rect l="l" t="t" r="r" b="b"/>
            <a:pathLst>
              <a:path w="765175" h="360045">
                <a:moveTo>
                  <a:pt x="705104" y="0"/>
                </a:moveTo>
                <a:lnTo>
                  <a:pt x="59944" y="0"/>
                </a:lnTo>
                <a:lnTo>
                  <a:pt x="36593" y="4704"/>
                </a:lnTo>
                <a:lnTo>
                  <a:pt x="17541" y="17541"/>
                </a:lnTo>
                <a:lnTo>
                  <a:pt x="4704" y="36593"/>
                </a:lnTo>
                <a:lnTo>
                  <a:pt x="0" y="59944"/>
                </a:lnTo>
                <a:lnTo>
                  <a:pt x="0" y="299720"/>
                </a:lnTo>
                <a:lnTo>
                  <a:pt x="4704" y="323070"/>
                </a:lnTo>
                <a:lnTo>
                  <a:pt x="17541" y="342122"/>
                </a:lnTo>
                <a:lnTo>
                  <a:pt x="36593" y="354959"/>
                </a:lnTo>
                <a:lnTo>
                  <a:pt x="59944" y="359664"/>
                </a:lnTo>
                <a:lnTo>
                  <a:pt x="705104" y="359664"/>
                </a:lnTo>
                <a:lnTo>
                  <a:pt x="728454" y="354959"/>
                </a:lnTo>
                <a:lnTo>
                  <a:pt x="747506" y="342122"/>
                </a:lnTo>
                <a:lnTo>
                  <a:pt x="760343" y="323070"/>
                </a:lnTo>
                <a:lnTo>
                  <a:pt x="765048" y="299720"/>
                </a:lnTo>
                <a:lnTo>
                  <a:pt x="765048" y="59944"/>
                </a:lnTo>
                <a:lnTo>
                  <a:pt x="760343" y="36593"/>
                </a:lnTo>
                <a:lnTo>
                  <a:pt x="747506" y="17541"/>
                </a:lnTo>
                <a:lnTo>
                  <a:pt x="728454" y="4704"/>
                </a:lnTo>
                <a:lnTo>
                  <a:pt x="705104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35">
            <a:extLst>
              <a:ext uri="{FF2B5EF4-FFF2-40B4-BE49-F238E27FC236}">
                <a16:creationId xmlns:a16="http://schemas.microsoft.com/office/drawing/2014/main" id="{7CC97CD6-FF50-40EA-BAE5-18DA4A220AFC}"/>
              </a:ext>
            </a:extLst>
          </p:cNvPr>
          <p:cNvSpPr/>
          <p:nvPr/>
        </p:nvSpPr>
        <p:spPr>
          <a:xfrm>
            <a:off x="4510278" y="5225035"/>
            <a:ext cx="765175" cy="360045"/>
          </a:xfrm>
          <a:custGeom>
            <a:avLst/>
            <a:gdLst/>
            <a:ahLst/>
            <a:cxnLst/>
            <a:rect l="l" t="t" r="r" b="b"/>
            <a:pathLst>
              <a:path w="765175" h="360045">
                <a:moveTo>
                  <a:pt x="0" y="59944"/>
                </a:moveTo>
                <a:lnTo>
                  <a:pt x="4704" y="36593"/>
                </a:lnTo>
                <a:lnTo>
                  <a:pt x="17541" y="17541"/>
                </a:lnTo>
                <a:lnTo>
                  <a:pt x="36593" y="4704"/>
                </a:lnTo>
                <a:lnTo>
                  <a:pt x="59944" y="0"/>
                </a:lnTo>
                <a:lnTo>
                  <a:pt x="705104" y="0"/>
                </a:lnTo>
                <a:lnTo>
                  <a:pt x="728454" y="4704"/>
                </a:lnTo>
                <a:lnTo>
                  <a:pt x="747506" y="17541"/>
                </a:lnTo>
                <a:lnTo>
                  <a:pt x="760343" y="36593"/>
                </a:lnTo>
                <a:lnTo>
                  <a:pt x="765048" y="59944"/>
                </a:lnTo>
                <a:lnTo>
                  <a:pt x="765048" y="299720"/>
                </a:lnTo>
                <a:lnTo>
                  <a:pt x="760343" y="323070"/>
                </a:lnTo>
                <a:lnTo>
                  <a:pt x="747506" y="342122"/>
                </a:lnTo>
                <a:lnTo>
                  <a:pt x="728454" y="354959"/>
                </a:lnTo>
                <a:lnTo>
                  <a:pt x="705104" y="359664"/>
                </a:lnTo>
                <a:lnTo>
                  <a:pt x="59944" y="359664"/>
                </a:lnTo>
                <a:lnTo>
                  <a:pt x="36593" y="354959"/>
                </a:lnTo>
                <a:lnTo>
                  <a:pt x="17541" y="342122"/>
                </a:lnTo>
                <a:lnTo>
                  <a:pt x="4704" y="323070"/>
                </a:lnTo>
                <a:lnTo>
                  <a:pt x="0" y="299720"/>
                </a:lnTo>
                <a:lnTo>
                  <a:pt x="0" y="59944"/>
                </a:lnTo>
                <a:close/>
              </a:path>
            </a:pathLst>
          </a:custGeom>
          <a:ln w="25908">
            <a:solidFill>
              <a:srgbClr val="385D8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36">
            <a:extLst>
              <a:ext uri="{FF2B5EF4-FFF2-40B4-BE49-F238E27FC236}">
                <a16:creationId xmlns:a16="http://schemas.microsoft.com/office/drawing/2014/main" id="{F1D2BBE3-EC59-4FD1-A720-C9A998F17775}"/>
              </a:ext>
            </a:extLst>
          </p:cNvPr>
          <p:cNvSpPr txBox="1"/>
          <p:nvPr/>
        </p:nvSpPr>
        <p:spPr>
          <a:xfrm>
            <a:off x="4624833" y="5240273"/>
            <a:ext cx="5327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b="1" spc="-5" dirty="0">
                <a:solidFill>
                  <a:srgbClr val="FFFFFF"/>
                </a:solidFill>
                <a:latin typeface="Calibri"/>
                <a:cs typeface="Calibri"/>
              </a:rPr>
              <a:t>PLAN</a:t>
            </a:r>
            <a:endParaRPr>
              <a:latin typeface="Calibri"/>
              <a:cs typeface="Calibri"/>
            </a:endParaRPr>
          </a:p>
        </p:txBody>
      </p:sp>
      <p:sp>
        <p:nvSpPr>
          <p:cNvPr id="88" name="object 37">
            <a:extLst>
              <a:ext uri="{FF2B5EF4-FFF2-40B4-BE49-F238E27FC236}">
                <a16:creationId xmlns:a16="http://schemas.microsoft.com/office/drawing/2014/main" id="{EBD6ACDF-DF56-4621-9725-D601DCE6428C}"/>
              </a:ext>
            </a:extLst>
          </p:cNvPr>
          <p:cNvSpPr/>
          <p:nvPr/>
        </p:nvSpPr>
        <p:spPr>
          <a:xfrm>
            <a:off x="6640830" y="4066795"/>
            <a:ext cx="765175" cy="361315"/>
          </a:xfrm>
          <a:custGeom>
            <a:avLst/>
            <a:gdLst/>
            <a:ahLst/>
            <a:cxnLst/>
            <a:rect l="l" t="t" r="r" b="b"/>
            <a:pathLst>
              <a:path w="765175" h="361314">
                <a:moveTo>
                  <a:pt x="704850" y="0"/>
                </a:moveTo>
                <a:lnTo>
                  <a:pt x="60198" y="0"/>
                </a:lnTo>
                <a:lnTo>
                  <a:pt x="36754" y="4726"/>
                </a:lnTo>
                <a:lnTo>
                  <a:pt x="17621" y="17621"/>
                </a:lnTo>
                <a:lnTo>
                  <a:pt x="4726" y="36754"/>
                </a:lnTo>
                <a:lnTo>
                  <a:pt x="0" y="60197"/>
                </a:lnTo>
                <a:lnTo>
                  <a:pt x="0" y="300989"/>
                </a:lnTo>
                <a:lnTo>
                  <a:pt x="4726" y="324433"/>
                </a:lnTo>
                <a:lnTo>
                  <a:pt x="17621" y="343566"/>
                </a:lnTo>
                <a:lnTo>
                  <a:pt x="36754" y="356461"/>
                </a:lnTo>
                <a:lnTo>
                  <a:pt x="60198" y="361187"/>
                </a:lnTo>
                <a:lnTo>
                  <a:pt x="704850" y="361187"/>
                </a:lnTo>
                <a:lnTo>
                  <a:pt x="728293" y="356461"/>
                </a:lnTo>
                <a:lnTo>
                  <a:pt x="747426" y="343566"/>
                </a:lnTo>
                <a:lnTo>
                  <a:pt x="760321" y="324433"/>
                </a:lnTo>
                <a:lnTo>
                  <a:pt x="765048" y="300989"/>
                </a:lnTo>
                <a:lnTo>
                  <a:pt x="765048" y="60197"/>
                </a:lnTo>
                <a:lnTo>
                  <a:pt x="760321" y="36754"/>
                </a:lnTo>
                <a:lnTo>
                  <a:pt x="747426" y="17621"/>
                </a:lnTo>
                <a:lnTo>
                  <a:pt x="728293" y="4726"/>
                </a:lnTo>
                <a:lnTo>
                  <a:pt x="704850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38">
            <a:extLst>
              <a:ext uri="{FF2B5EF4-FFF2-40B4-BE49-F238E27FC236}">
                <a16:creationId xmlns:a16="http://schemas.microsoft.com/office/drawing/2014/main" id="{29C60619-3CF1-46FE-9183-16FF78D9F442}"/>
              </a:ext>
            </a:extLst>
          </p:cNvPr>
          <p:cNvSpPr/>
          <p:nvPr/>
        </p:nvSpPr>
        <p:spPr>
          <a:xfrm>
            <a:off x="6640830" y="4066795"/>
            <a:ext cx="765175" cy="361315"/>
          </a:xfrm>
          <a:custGeom>
            <a:avLst/>
            <a:gdLst/>
            <a:ahLst/>
            <a:cxnLst/>
            <a:rect l="l" t="t" r="r" b="b"/>
            <a:pathLst>
              <a:path w="765175" h="361314">
                <a:moveTo>
                  <a:pt x="0" y="60197"/>
                </a:moveTo>
                <a:lnTo>
                  <a:pt x="4726" y="36754"/>
                </a:lnTo>
                <a:lnTo>
                  <a:pt x="17621" y="17621"/>
                </a:lnTo>
                <a:lnTo>
                  <a:pt x="36754" y="4726"/>
                </a:lnTo>
                <a:lnTo>
                  <a:pt x="60198" y="0"/>
                </a:lnTo>
                <a:lnTo>
                  <a:pt x="704850" y="0"/>
                </a:lnTo>
                <a:lnTo>
                  <a:pt x="728293" y="4726"/>
                </a:lnTo>
                <a:lnTo>
                  <a:pt x="747426" y="17621"/>
                </a:lnTo>
                <a:lnTo>
                  <a:pt x="760321" y="36754"/>
                </a:lnTo>
                <a:lnTo>
                  <a:pt x="765048" y="60197"/>
                </a:lnTo>
                <a:lnTo>
                  <a:pt x="765048" y="300989"/>
                </a:lnTo>
                <a:lnTo>
                  <a:pt x="760321" y="324433"/>
                </a:lnTo>
                <a:lnTo>
                  <a:pt x="747426" y="343566"/>
                </a:lnTo>
                <a:lnTo>
                  <a:pt x="728293" y="356461"/>
                </a:lnTo>
                <a:lnTo>
                  <a:pt x="704850" y="361187"/>
                </a:lnTo>
                <a:lnTo>
                  <a:pt x="60198" y="361187"/>
                </a:lnTo>
                <a:lnTo>
                  <a:pt x="36754" y="356461"/>
                </a:lnTo>
                <a:lnTo>
                  <a:pt x="17621" y="343566"/>
                </a:lnTo>
                <a:lnTo>
                  <a:pt x="4726" y="324433"/>
                </a:lnTo>
                <a:lnTo>
                  <a:pt x="0" y="300989"/>
                </a:lnTo>
                <a:lnTo>
                  <a:pt x="0" y="60197"/>
                </a:lnTo>
                <a:close/>
              </a:path>
            </a:pathLst>
          </a:custGeom>
          <a:ln w="25908">
            <a:solidFill>
              <a:srgbClr val="385D8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39">
            <a:extLst>
              <a:ext uri="{FF2B5EF4-FFF2-40B4-BE49-F238E27FC236}">
                <a16:creationId xmlns:a16="http://schemas.microsoft.com/office/drawing/2014/main" id="{83FAFA60-3235-4CD8-B9B7-025891A7AB19}"/>
              </a:ext>
            </a:extLst>
          </p:cNvPr>
          <p:cNvSpPr txBox="1"/>
          <p:nvPr/>
        </p:nvSpPr>
        <p:spPr>
          <a:xfrm>
            <a:off x="6861429" y="4081984"/>
            <a:ext cx="32575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b="1" dirty="0">
                <a:solidFill>
                  <a:srgbClr val="FFFFFF"/>
                </a:solidFill>
                <a:latin typeface="Calibri"/>
                <a:cs typeface="Calibri"/>
              </a:rPr>
              <a:t>DO</a:t>
            </a:r>
            <a:endParaRPr>
              <a:latin typeface="Calibri"/>
              <a:cs typeface="Calibri"/>
            </a:endParaRPr>
          </a:p>
        </p:txBody>
      </p:sp>
      <p:sp>
        <p:nvSpPr>
          <p:cNvPr id="91" name="object 40">
            <a:extLst>
              <a:ext uri="{FF2B5EF4-FFF2-40B4-BE49-F238E27FC236}">
                <a16:creationId xmlns:a16="http://schemas.microsoft.com/office/drawing/2014/main" id="{A19F1429-F520-450C-AD9C-9A696E99BCBF}"/>
              </a:ext>
            </a:extLst>
          </p:cNvPr>
          <p:cNvSpPr/>
          <p:nvPr/>
        </p:nvSpPr>
        <p:spPr>
          <a:xfrm>
            <a:off x="8701279" y="3707130"/>
            <a:ext cx="765175" cy="360045"/>
          </a:xfrm>
          <a:custGeom>
            <a:avLst/>
            <a:gdLst/>
            <a:ahLst/>
            <a:cxnLst/>
            <a:rect l="l" t="t" r="r" b="b"/>
            <a:pathLst>
              <a:path w="765175" h="360045">
                <a:moveTo>
                  <a:pt x="705103" y="0"/>
                </a:moveTo>
                <a:lnTo>
                  <a:pt x="59944" y="0"/>
                </a:lnTo>
                <a:lnTo>
                  <a:pt x="36593" y="4704"/>
                </a:lnTo>
                <a:lnTo>
                  <a:pt x="17541" y="17541"/>
                </a:lnTo>
                <a:lnTo>
                  <a:pt x="4704" y="36593"/>
                </a:lnTo>
                <a:lnTo>
                  <a:pt x="0" y="59944"/>
                </a:lnTo>
                <a:lnTo>
                  <a:pt x="0" y="299720"/>
                </a:lnTo>
                <a:lnTo>
                  <a:pt x="4704" y="323070"/>
                </a:lnTo>
                <a:lnTo>
                  <a:pt x="17541" y="342122"/>
                </a:lnTo>
                <a:lnTo>
                  <a:pt x="36593" y="354959"/>
                </a:lnTo>
                <a:lnTo>
                  <a:pt x="59944" y="359664"/>
                </a:lnTo>
                <a:lnTo>
                  <a:pt x="705103" y="359664"/>
                </a:lnTo>
                <a:lnTo>
                  <a:pt x="728454" y="354959"/>
                </a:lnTo>
                <a:lnTo>
                  <a:pt x="747506" y="342122"/>
                </a:lnTo>
                <a:lnTo>
                  <a:pt x="760343" y="323070"/>
                </a:lnTo>
                <a:lnTo>
                  <a:pt x="765048" y="299720"/>
                </a:lnTo>
                <a:lnTo>
                  <a:pt x="765048" y="59944"/>
                </a:lnTo>
                <a:lnTo>
                  <a:pt x="760343" y="36593"/>
                </a:lnTo>
                <a:lnTo>
                  <a:pt x="747506" y="17541"/>
                </a:lnTo>
                <a:lnTo>
                  <a:pt x="728454" y="4704"/>
                </a:lnTo>
                <a:lnTo>
                  <a:pt x="705103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41">
            <a:extLst>
              <a:ext uri="{FF2B5EF4-FFF2-40B4-BE49-F238E27FC236}">
                <a16:creationId xmlns:a16="http://schemas.microsoft.com/office/drawing/2014/main" id="{0431E0F0-3E7B-4751-8315-237E515632BD}"/>
              </a:ext>
            </a:extLst>
          </p:cNvPr>
          <p:cNvSpPr/>
          <p:nvPr/>
        </p:nvSpPr>
        <p:spPr>
          <a:xfrm>
            <a:off x="8701279" y="3707130"/>
            <a:ext cx="765175" cy="360045"/>
          </a:xfrm>
          <a:custGeom>
            <a:avLst/>
            <a:gdLst/>
            <a:ahLst/>
            <a:cxnLst/>
            <a:rect l="l" t="t" r="r" b="b"/>
            <a:pathLst>
              <a:path w="765175" h="360045">
                <a:moveTo>
                  <a:pt x="0" y="59944"/>
                </a:moveTo>
                <a:lnTo>
                  <a:pt x="4704" y="36593"/>
                </a:lnTo>
                <a:lnTo>
                  <a:pt x="17541" y="17541"/>
                </a:lnTo>
                <a:lnTo>
                  <a:pt x="36593" y="4704"/>
                </a:lnTo>
                <a:lnTo>
                  <a:pt x="59944" y="0"/>
                </a:lnTo>
                <a:lnTo>
                  <a:pt x="705103" y="0"/>
                </a:lnTo>
                <a:lnTo>
                  <a:pt x="728454" y="4704"/>
                </a:lnTo>
                <a:lnTo>
                  <a:pt x="747506" y="17541"/>
                </a:lnTo>
                <a:lnTo>
                  <a:pt x="760343" y="36593"/>
                </a:lnTo>
                <a:lnTo>
                  <a:pt x="765048" y="59944"/>
                </a:lnTo>
                <a:lnTo>
                  <a:pt x="765048" y="299720"/>
                </a:lnTo>
                <a:lnTo>
                  <a:pt x="760343" y="323070"/>
                </a:lnTo>
                <a:lnTo>
                  <a:pt x="747506" y="342122"/>
                </a:lnTo>
                <a:lnTo>
                  <a:pt x="728454" y="354959"/>
                </a:lnTo>
                <a:lnTo>
                  <a:pt x="705103" y="359664"/>
                </a:lnTo>
                <a:lnTo>
                  <a:pt x="59944" y="359664"/>
                </a:lnTo>
                <a:lnTo>
                  <a:pt x="36593" y="354959"/>
                </a:lnTo>
                <a:lnTo>
                  <a:pt x="17541" y="342122"/>
                </a:lnTo>
                <a:lnTo>
                  <a:pt x="4704" y="323070"/>
                </a:lnTo>
                <a:lnTo>
                  <a:pt x="0" y="299720"/>
                </a:lnTo>
                <a:lnTo>
                  <a:pt x="0" y="59944"/>
                </a:lnTo>
                <a:close/>
              </a:path>
            </a:pathLst>
          </a:custGeom>
          <a:ln w="25907">
            <a:solidFill>
              <a:srgbClr val="385D8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42">
            <a:extLst>
              <a:ext uri="{FF2B5EF4-FFF2-40B4-BE49-F238E27FC236}">
                <a16:creationId xmlns:a16="http://schemas.microsoft.com/office/drawing/2014/main" id="{3DA66CFD-56A1-45FD-B643-26A7027F51F8}"/>
              </a:ext>
            </a:extLst>
          </p:cNvPr>
          <p:cNvSpPr txBox="1"/>
          <p:nvPr/>
        </p:nvSpPr>
        <p:spPr>
          <a:xfrm>
            <a:off x="8921243" y="3722370"/>
            <a:ext cx="3257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b="1" spc="5" dirty="0">
                <a:solidFill>
                  <a:srgbClr val="FFFFFF"/>
                </a:solidFill>
                <a:latin typeface="Calibri"/>
                <a:cs typeface="Calibri"/>
              </a:rPr>
              <a:t>DO</a:t>
            </a:r>
            <a:endParaRPr>
              <a:latin typeface="Calibri"/>
              <a:cs typeface="Calibri"/>
            </a:endParaRPr>
          </a:p>
        </p:txBody>
      </p:sp>
      <p:sp>
        <p:nvSpPr>
          <p:cNvPr id="94" name="object 43">
            <a:extLst>
              <a:ext uri="{FF2B5EF4-FFF2-40B4-BE49-F238E27FC236}">
                <a16:creationId xmlns:a16="http://schemas.microsoft.com/office/drawing/2014/main" id="{554F70DC-0B12-4DC7-B4E4-DCD5B7A37C6A}"/>
              </a:ext>
            </a:extLst>
          </p:cNvPr>
          <p:cNvSpPr/>
          <p:nvPr/>
        </p:nvSpPr>
        <p:spPr>
          <a:xfrm>
            <a:off x="9368790" y="4066795"/>
            <a:ext cx="378460" cy="658495"/>
          </a:xfrm>
          <a:custGeom>
            <a:avLst/>
            <a:gdLst/>
            <a:ahLst/>
            <a:cxnLst/>
            <a:rect l="l" t="t" r="r" b="b"/>
            <a:pathLst>
              <a:path w="378459" h="658495">
                <a:moveTo>
                  <a:pt x="377951" y="469391"/>
                </a:moveTo>
                <a:lnTo>
                  <a:pt x="0" y="469391"/>
                </a:lnTo>
                <a:lnTo>
                  <a:pt x="188975" y="658367"/>
                </a:lnTo>
                <a:lnTo>
                  <a:pt x="377951" y="469391"/>
                </a:lnTo>
                <a:close/>
              </a:path>
              <a:path w="378459" h="658495">
                <a:moveTo>
                  <a:pt x="283463" y="0"/>
                </a:moveTo>
                <a:lnTo>
                  <a:pt x="94487" y="0"/>
                </a:lnTo>
                <a:lnTo>
                  <a:pt x="94487" y="469391"/>
                </a:lnTo>
                <a:lnTo>
                  <a:pt x="283463" y="469391"/>
                </a:lnTo>
                <a:lnTo>
                  <a:pt x="283463" y="0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44">
            <a:extLst>
              <a:ext uri="{FF2B5EF4-FFF2-40B4-BE49-F238E27FC236}">
                <a16:creationId xmlns:a16="http://schemas.microsoft.com/office/drawing/2014/main" id="{E007D087-0352-4F4E-AAD7-BA9A8482188B}"/>
              </a:ext>
            </a:extLst>
          </p:cNvPr>
          <p:cNvSpPr/>
          <p:nvPr/>
        </p:nvSpPr>
        <p:spPr>
          <a:xfrm>
            <a:off x="9368790" y="4066795"/>
            <a:ext cx="378460" cy="658495"/>
          </a:xfrm>
          <a:custGeom>
            <a:avLst/>
            <a:gdLst/>
            <a:ahLst/>
            <a:cxnLst/>
            <a:rect l="l" t="t" r="r" b="b"/>
            <a:pathLst>
              <a:path w="378459" h="658495">
                <a:moveTo>
                  <a:pt x="283463" y="0"/>
                </a:moveTo>
                <a:lnTo>
                  <a:pt x="283463" y="469391"/>
                </a:lnTo>
                <a:lnTo>
                  <a:pt x="377951" y="469391"/>
                </a:lnTo>
                <a:lnTo>
                  <a:pt x="188975" y="658367"/>
                </a:lnTo>
                <a:lnTo>
                  <a:pt x="0" y="469391"/>
                </a:lnTo>
                <a:lnTo>
                  <a:pt x="94487" y="469391"/>
                </a:lnTo>
                <a:lnTo>
                  <a:pt x="94487" y="0"/>
                </a:lnTo>
                <a:lnTo>
                  <a:pt x="283463" y="0"/>
                </a:lnTo>
                <a:close/>
              </a:path>
            </a:pathLst>
          </a:custGeom>
          <a:ln w="25908">
            <a:solidFill>
              <a:srgbClr val="385D8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45">
            <a:extLst>
              <a:ext uri="{FF2B5EF4-FFF2-40B4-BE49-F238E27FC236}">
                <a16:creationId xmlns:a16="http://schemas.microsoft.com/office/drawing/2014/main" id="{04DDDD9E-D1EF-431D-AF3A-6DA15416A055}"/>
              </a:ext>
            </a:extLst>
          </p:cNvPr>
          <p:cNvSpPr/>
          <p:nvPr/>
        </p:nvSpPr>
        <p:spPr>
          <a:xfrm>
            <a:off x="6313171" y="5988558"/>
            <a:ext cx="2014855" cy="320040"/>
          </a:xfrm>
          <a:custGeom>
            <a:avLst/>
            <a:gdLst/>
            <a:ahLst/>
            <a:cxnLst/>
            <a:rect l="l" t="t" r="r" b="b"/>
            <a:pathLst>
              <a:path w="2014854" h="320039">
                <a:moveTo>
                  <a:pt x="1961387" y="0"/>
                </a:moveTo>
                <a:lnTo>
                  <a:pt x="53339" y="0"/>
                </a:lnTo>
                <a:lnTo>
                  <a:pt x="32575" y="4190"/>
                </a:lnTo>
                <a:lnTo>
                  <a:pt x="15620" y="15620"/>
                </a:lnTo>
                <a:lnTo>
                  <a:pt x="4190" y="32575"/>
                </a:lnTo>
                <a:lnTo>
                  <a:pt x="0" y="53339"/>
                </a:lnTo>
                <a:lnTo>
                  <a:pt x="0" y="266699"/>
                </a:lnTo>
                <a:lnTo>
                  <a:pt x="4191" y="287464"/>
                </a:lnTo>
                <a:lnTo>
                  <a:pt x="15621" y="304418"/>
                </a:lnTo>
                <a:lnTo>
                  <a:pt x="32575" y="315848"/>
                </a:lnTo>
                <a:lnTo>
                  <a:pt x="53339" y="320039"/>
                </a:lnTo>
                <a:lnTo>
                  <a:pt x="1961387" y="320039"/>
                </a:lnTo>
                <a:lnTo>
                  <a:pt x="1982152" y="315848"/>
                </a:lnTo>
                <a:lnTo>
                  <a:pt x="1999106" y="304418"/>
                </a:lnTo>
                <a:lnTo>
                  <a:pt x="2010536" y="287464"/>
                </a:lnTo>
                <a:lnTo>
                  <a:pt x="2014727" y="266699"/>
                </a:lnTo>
                <a:lnTo>
                  <a:pt x="2014727" y="53339"/>
                </a:lnTo>
                <a:lnTo>
                  <a:pt x="2010536" y="32575"/>
                </a:lnTo>
                <a:lnTo>
                  <a:pt x="1999106" y="15620"/>
                </a:lnTo>
                <a:lnTo>
                  <a:pt x="1982152" y="4190"/>
                </a:lnTo>
                <a:lnTo>
                  <a:pt x="1961387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46">
            <a:extLst>
              <a:ext uri="{FF2B5EF4-FFF2-40B4-BE49-F238E27FC236}">
                <a16:creationId xmlns:a16="http://schemas.microsoft.com/office/drawing/2014/main" id="{947B776E-E7BE-4ADE-83F9-D5F65EAF8F66}"/>
              </a:ext>
            </a:extLst>
          </p:cNvPr>
          <p:cNvSpPr/>
          <p:nvPr/>
        </p:nvSpPr>
        <p:spPr>
          <a:xfrm>
            <a:off x="6313171" y="5988558"/>
            <a:ext cx="2014855" cy="320040"/>
          </a:xfrm>
          <a:custGeom>
            <a:avLst/>
            <a:gdLst/>
            <a:ahLst/>
            <a:cxnLst/>
            <a:rect l="l" t="t" r="r" b="b"/>
            <a:pathLst>
              <a:path w="2014854" h="320039">
                <a:moveTo>
                  <a:pt x="0" y="53339"/>
                </a:moveTo>
                <a:lnTo>
                  <a:pt x="4190" y="32575"/>
                </a:lnTo>
                <a:lnTo>
                  <a:pt x="15620" y="15620"/>
                </a:lnTo>
                <a:lnTo>
                  <a:pt x="32575" y="4190"/>
                </a:lnTo>
                <a:lnTo>
                  <a:pt x="53339" y="0"/>
                </a:lnTo>
                <a:lnTo>
                  <a:pt x="1961387" y="0"/>
                </a:lnTo>
                <a:lnTo>
                  <a:pt x="1982152" y="4190"/>
                </a:lnTo>
                <a:lnTo>
                  <a:pt x="1999106" y="15620"/>
                </a:lnTo>
                <a:lnTo>
                  <a:pt x="2010536" y="32575"/>
                </a:lnTo>
                <a:lnTo>
                  <a:pt x="2014727" y="53339"/>
                </a:lnTo>
                <a:lnTo>
                  <a:pt x="2014727" y="266699"/>
                </a:lnTo>
                <a:lnTo>
                  <a:pt x="2010536" y="287464"/>
                </a:lnTo>
                <a:lnTo>
                  <a:pt x="1999106" y="304418"/>
                </a:lnTo>
                <a:lnTo>
                  <a:pt x="1982152" y="315848"/>
                </a:lnTo>
                <a:lnTo>
                  <a:pt x="1961387" y="320039"/>
                </a:lnTo>
                <a:lnTo>
                  <a:pt x="53339" y="320039"/>
                </a:lnTo>
                <a:lnTo>
                  <a:pt x="32575" y="315848"/>
                </a:lnTo>
                <a:lnTo>
                  <a:pt x="15621" y="304418"/>
                </a:lnTo>
                <a:lnTo>
                  <a:pt x="4191" y="287464"/>
                </a:lnTo>
                <a:lnTo>
                  <a:pt x="0" y="266699"/>
                </a:lnTo>
                <a:lnTo>
                  <a:pt x="0" y="53339"/>
                </a:lnTo>
                <a:close/>
              </a:path>
            </a:pathLst>
          </a:custGeom>
          <a:ln w="25908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47">
            <a:extLst>
              <a:ext uri="{FF2B5EF4-FFF2-40B4-BE49-F238E27FC236}">
                <a16:creationId xmlns:a16="http://schemas.microsoft.com/office/drawing/2014/main" id="{97B9CD40-93E3-4181-9DA6-571F6A156468}"/>
              </a:ext>
            </a:extLst>
          </p:cNvPr>
          <p:cNvSpPr txBox="1"/>
          <p:nvPr/>
        </p:nvSpPr>
        <p:spPr>
          <a:xfrm>
            <a:off x="6467095" y="5983935"/>
            <a:ext cx="17049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b="1" spc="-15" dirty="0">
                <a:solidFill>
                  <a:srgbClr val="FFFFFF"/>
                </a:solidFill>
                <a:latin typeface="Calibri"/>
                <a:cs typeface="Calibri"/>
              </a:rPr>
              <a:t>Verbessern </a:t>
            </a:r>
            <a:r>
              <a:rPr b="1" dirty="0">
                <a:solidFill>
                  <a:srgbClr val="FFFFFF"/>
                </a:solidFill>
                <a:latin typeface="Calibri"/>
                <a:cs typeface="Calibri"/>
              </a:rPr>
              <a:t>/</a:t>
            </a:r>
            <a:r>
              <a:rPr b="1" spc="3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b="1" spc="-10" dirty="0">
                <a:solidFill>
                  <a:srgbClr val="FFFFFF"/>
                </a:solidFill>
                <a:latin typeface="Calibri"/>
                <a:cs typeface="Calibri"/>
              </a:rPr>
              <a:t>ACT</a:t>
            </a:r>
            <a:endParaRPr dirty="0">
              <a:latin typeface="Calibri"/>
              <a:cs typeface="Calibri"/>
            </a:endParaRPr>
          </a:p>
        </p:txBody>
      </p:sp>
      <p:sp>
        <p:nvSpPr>
          <p:cNvPr id="99" name="object 48">
            <a:extLst>
              <a:ext uri="{FF2B5EF4-FFF2-40B4-BE49-F238E27FC236}">
                <a16:creationId xmlns:a16="http://schemas.microsoft.com/office/drawing/2014/main" id="{E2A82F05-044F-4E9F-BFA4-2177098CA43F}"/>
              </a:ext>
            </a:extLst>
          </p:cNvPr>
          <p:cNvSpPr/>
          <p:nvPr/>
        </p:nvSpPr>
        <p:spPr>
          <a:xfrm>
            <a:off x="8333994" y="5959602"/>
            <a:ext cx="367665" cy="378460"/>
          </a:xfrm>
          <a:custGeom>
            <a:avLst/>
            <a:gdLst/>
            <a:ahLst/>
            <a:cxnLst/>
            <a:rect l="l" t="t" r="r" b="b"/>
            <a:pathLst>
              <a:path w="367665" h="378460">
                <a:moveTo>
                  <a:pt x="183641" y="0"/>
                </a:moveTo>
                <a:lnTo>
                  <a:pt x="0" y="188976"/>
                </a:lnTo>
                <a:lnTo>
                  <a:pt x="183641" y="377952"/>
                </a:lnTo>
                <a:lnTo>
                  <a:pt x="183641" y="283464"/>
                </a:lnTo>
                <a:lnTo>
                  <a:pt x="367283" y="283464"/>
                </a:lnTo>
                <a:lnTo>
                  <a:pt x="367283" y="94488"/>
                </a:lnTo>
                <a:lnTo>
                  <a:pt x="183641" y="94488"/>
                </a:lnTo>
                <a:lnTo>
                  <a:pt x="183641" y="0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49">
            <a:extLst>
              <a:ext uri="{FF2B5EF4-FFF2-40B4-BE49-F238E27FC236}">
                <a16:creationId xmlns:a16="http://schemas.microsoft.com/office/drawing/2014/main" id="{A10FA249-905B-419B-BDD0-CD0A06AE34F0}"/>
              </a:ext>
            </a:extLst>
          </p:cNvPr>
          <p:cNvSpPr/>
          <p:nvPr/>
        </p:nvSpPr>
        <p:spPr>
          <a:xfrm>
            <a:off x="8333994" y="5959602"/>
            <a:ext cx="367665" cy="378460"/>
          </a:xfrm>
          <a:custGeom>
            <a:avLst/>
            <a:gdLst/>
            <a:ahLst/>
            <a:cxnLst/>
            <a:rect l="l" t="t" r="r" b="b"/>
            <a:pathLst>
              <a:path w="367665" h="378460">
                <a:moveTo>
                  <a:pt x="367283" y="283464"/>
                </a:moveTo>
                <a:lnTo>
                  <a:pt x="183641" y="283464"/>
                </a:lnTo>
                <a:lnTo>
                  <a:pt x="183641" y="377952"/>
                </a:lnTo>
                <a:lnTo>
                  <a:pt x="0" y="188976"/>
                </a:lnTo>
                <a:lnTo>
                  <a:pt x="183641" y="0"/>
                </a:lnTo>
                <a:lnTo>
                  <a:pt x="183641" y="94488"/>
                </a:lnTo>
                <a:lnTo>
                  <a:pt x="367283" y="94488"/>
                </a:lnTo>
                <a:lnTo>
                  <a:pt x="367283" y="283464"/>
                </a:lnTo>
                <a:close/>
              </a:path>
            </a:pathLst>
          </a:custGeom>
          <a:ln w="25908">
            <a:solidFill>
              <a:srgbClr val="385D8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Ellipse 100">
            <a:extLst>
              <a:ext uri="{FF2B5EF4-FFF2-40B4-BE49-F238E27FC236}">
                <a16:creationId xmlns:a16="http://schemas.microsoft.com/office/drawing/2014/main" id="{AC01A52A-3076-4A33-B20D-87B153ED03F9}"/>
              </a:ext>
            </a:extLst>
          </p:cNvPr>
          <p:cNvSpPr/>
          <p:nvPr/>
        </p:nvSpPr>
        <p:spPr>
          <a:xfrm>
            <a:off x="6117210" y="3260394"/>
            <a:ext cx="4508510" cy="150401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8673273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el 1">
            <a:extLst>
              <a:ext uri="{FF2B5EF4-FFF2-40B4-BE49-F238E27FC236}">
                <a16:creationId xmlns:a16="http://schemas.microsoft.com/office/drawing/2014/main" id="{55998A45-6201-4C83-A6E1-074BD878E99D}"/>
              </a:ext>
            </a:extLst>
          </p:cNvPr>
          <p:cNvSpPr txBox="1">
            <a:spLocks/>
          </p:cNvSpPr>
          <p:nvPr/>
        </p:nvSpPr>
        <p:spPr>
          <a:xfrm>
            <a:off x="1311804" y="365126"/>
            <a:ext cx="10183510" cy="947208"/>
          </a:xfrm>
          <a:prstGeom prst="rect">
            <a:avLst/>
          </a:prstGeom>
          <a:solidFill>
            <a:srgbClr val="1A5EAB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268288"/>
            <a:r>
              <a:rPr lang="de-DE" sz="3500" b="1" dirty="0">
                <a:solidFill>
                  <a:schemeClr val="bg1"/>
                </a:solidFill>
              </a:rPr>
              <a:t>Schutzobjekte</a:t>
            </a:r>
            <a:endParaRPr lang="de-CH" sz="3500" b="1" dirty="0">
              <a:solidFill>
                <a:schemeClr val="bg1"/>
              </a:solidFill>
            </a:endParaRPr>
          </a:p>
        </p:txBody>
      </p:sp>
      <p:sp>
        <p:nvSpPr>
          <p:cNvPr id="30" name="Titel 1">
            <a:extLst>
              <a:ext uri="{FF2B5EF4-FFF2-40B4-BE49-F238E27FC236}">
                <a16:creationId xmlns:a16="http://schemas.microsoft.com/office/drawing/2014/main" id="{4846E8D9-54EF-4A78-97C2-D5AE2E6AB1C7}"/>
              </a:ext>
            </a:extLst>
          </p:cNvPr>
          <p:cNvSpPr txBox="1">
            <a:spLocks/>
          </p:cNvSpPr>
          <p:nvPr/>
        </p:nvSpPr>
        <p:spPr>
          <a:xfrm rot="5400000">
            <a:off x="-2225675" y="2955398"/>
            <a:ext cx="6127749" cy="947208"/>
          </a:xfrm>
          <a:prstGeom prst="rect">
            <a:avLst/>
          </a:prstGeom>
          <a:solidFill>
            <a:srgbClr val="00B96F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pPr algn="ctr"/>
            <a:r>
              <a:rPr lang="de-DE" sz="3500" dirty="0">
                <a:solidFill>
                  <a:schemeClr val="bg1"/>
                </a:solidFill>
                <a:latin typeface="+mj-lt"/>
              </a:rPr>
              <a:t>Einführung Zugriffsschutz</a:t>
            </a:r>
          </a:p>
        </p:txBody>
      </p: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D33B933B-AA04-442C-BB61-C24E27A34CBD}"/>
              </a:ext>
            </a:extLst>
          </p:cNvPr>
          <p:cNvCxnSpPr>
            <a:cxnSpLocks/>
          </p:cNvCxnSpPr>
          <p:nvPr/>
        </p:nvCxnSpPr>
        <p:spPr>
          <a:xfrm flipH="1">
            <a:off x="1299830" y="397547"/>
            <a:ext cx="10188000" cy="0"/>
          </a:xfrm>
          <a:prstGeom prst="line">
            <a:avLst/>
          </a:prstGeom>
          <a:ln w="63500">
            <a:solidFill>
              <a:srgbClr val="00B9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F6C1A951-A8F3-4A4F-AB3E-02026258226F}"/>
              </a:ext>
            </a:extLst>
          </p:cNvPr>
          <p:cNvCxnSpPr/>
          <p:nvPr/>
        </p:nvCxnSpPr>
        <p:spPr>
          <a:xfrm>
            <a:off x="385563" y="365126"/>
            <a:ext cx="0" cy="6120000"/>
          </a:xfrm>
          <a:prstGeom prst="line">
            <a:avLst/>
          </a:prstGeom>
          <a:ln w="63500">
            <a:solidFill>
              <a:srgbClr val="1A5E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B31B0E9C-7E9C-4211-9126-B90F409D57E4}"/>
              </a:ext>
            </a:extLst>
          </p:cNvPr>
          <p:cNvGrpSpPr/>
          <p:nvPr/>
        </p:nvGrpSpPr>
        <p:grpSpPr>
          <a:xfrm>
            <a:off x="321856" y="6216486"/>
            <a:ext cx="995362" cy="369332"/>
            <a:chOff x="317941" y="6215781"/>
            <a:chExt cx="995362" cy="369332"/>
          </a:xfrm>
        </p:grpSpPr>
        <p:pic>
          <p:nvPicPr>
            <p:cNvPr id="24" name="Grafik 23" descr="Ein Bild, das Zeichnung enthält.&#10;&#10;Automatisch generierte Beschreibung">
              <a:extLst>
                <a:ext uri="{FF2B5EF4-FFF2-40B4-BE49-F238E27FC236}">
                  <a16:creationId xmlns:a16="http://schemas.microsoft.com/office/drawing/2014/main" id="{718B9E9F-A4A6-4B23-BCB5-C37EF3450B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103" y="6275602"/>
              <a:ext cx="691200" cy="216000"/>
            </a:xfrm>
            <a:prstGeom prst="rect">
              <a:avLst/>
            </a:prstGeom>
          </p:spPr>
        </p:pic>
        <p:sp>
          <p:nvSpPr>
            <p:cNvPr id="25" name="Rechteck 24">
              <a:extLst>
                <a:ext uri="{FF2B5EF4-FFF2-40B4-BE49-F238E27FC236}">
                  <a16:creationId xmlns:a16="http://schemas.microsoft.com/office/drawing/2014/main" id="{8CC947AD-32B2-4D7A-98C0-9539BA0DEBF8}"/>
                </a:ext>
              </a:extLst>
            </p:cNvPr>
            <p:cNvSpPr/>
            <p:nvPr/>
          </p:nvSpPr>
          <p:spPr>
            <a:xfrm>
              <a:off x="317941" y="6215781"/>
              <a:ext cx="37702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CH">
                  <a:solidFill>
                    <a:srgbClr val="1A5EAB"/>
                  </a:solidFill>
                </a:rPr>
                <a:t>©</a:t>
              </a:r>
            </a:p>
          </p:txBody>
        </p:sp>
      </p:grpSp>
      <p:sp>
        <p:nvSpPr>
          <p:cNvPr id="10" name="object 5">
            <a:extLst>
              <a:ext uri="{FF2B5EF4-FFF2-40B4-BE49-F238E27FC236}">
                <a16:creationId xmlns:a16="http://schemas.microsoft.com/office/drawing/2014/main" id="{589BE490-BC13-41D8-9663-42A1FD9D15F2}"/>
              </a:ext>
            </a:extLst>
          </p:cNvPr>
          <p:cNvSpPr/>
          <p:nvPr/>
        </p:nvSpPr>
        <p:spPr>
          <a:xfrm>
            <a:off x="5494782" y="2116073"/>
            <a:ext cx="4631690" cy="1584960"/>
          </a:xfrm>
          <a:custGeom>
            <a:avLst/>
            <a:gdLst/>
            <a:ahLst/>
            <a:cxnLst/>
            <a:rect l="l" t="t" r="r" b="b"/>
            <a:pathLst>
              <a:path w="4631690" h="1584960">
                <a:moveTo>
                  <a:pt x="4367275" y="0"/>
                </a:moveTo>
                <a:lnTo>
                  <a:pt x="0" y="0"/>
                </a:lnTo>
                <a:lnTo>
                  <a:pt x="0" y="1584959"/>
                </a:lnTo>
                <a:lnTo>
                  <a:pt x="4367275" y="1584959"/>
                </a:lnTo>
                <a:lnTo>
                  <a:pt x="4414767" y="1580705"/>
                </a:lnTo>
                <a:lnTo>
                  <a:pt x="4459462" y="1568437"/>
                </a:lnTo>
                <a:lnTo>
                  <a:pt x="4500616" y="1548901"/>
                </a:lnTo>
                <a:lnTo>
                  <a:pt x="4537483" y="1522843"/>
                </a:lnTo>
                <a:lnTo>
                  <a:pt x="4569319" y="1491007"/>
                </a:lnTo>
                <a:lnTo>
                  <a:pt x="4595377" y="1454140"/>
                </a:lnTo>
                <a:lnTo>
                  <a:pt x="4614913" y="1412986"/>
                </a:lnTo>
                <a:lnTo>
                  <a:pt x="4627181" y="1368291"/>
                </a:lnTo>
                <a:lnTo>
                  <a:pt x="4631436" y="1320800"/>
                </a:lnTo>
                <a:lnTo>
                  <a:pt x="4631436" y="264160"/>
                </a:lnTo>
                <a:lnTo>
                  <a:pt x="4627181" y="216668"/>
                </a:lnTo>
                <a:lnTo>
                  <a:pt x="4614913" y="171973"/>
                </a:lnTo>
                <a:lnTo>
                  <a:pt x="4595377" y="130819"/>
                </a:lnTo>
                <a:lnTo>
                  <a:pt x="4569319" y="93952"/>
                </a:lnTo>
                <a:lnTo>
                  <a:pt x="4537483" y="62116"/>
                </a:lnTo>
                <a:lnTo>
                  <a:pt x="4500616" y="36058"/>
                </a:lnTo>
                <a:lnTo>
                  <a:pt x="4459462" y="16522"/>
                </a:lnTo>
                <a:lnTo>
                  <a:pt x="4414767" y="4254"/>
                </a:lnTo>
                <a:lnTo>
                  <a:pt x="4367275" y="0"/>
                </a:lnTo>
                <a:close/>
              </a:path>
            </a:pathLst>
          </a:custGeom>
          <a:solidFill>
            <a:srgbClr val="D0D7E8">
              <a:alpha val="90194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6">
            <a:extLst>
              <a:ext uri="{FF2B5EF4-FFF2-40B4-BE49-F238E27FC236}">
                <a16:creationId xmlns:a16="http://schemas.microsoft.com/office/drawing/2014/main" id="{20C67283-B9CB-47F8-AEB2-670180CE1C84}"/>
              </a:ext>
            </a:extLst>
          </p:cNvPr>
          <p:cNvSpPr/>
          <p:nvPr/>
        </p:nvSpPr>
        <p:spPr>
          <a:xfrm>
            <a:off x="5494782" y="2116073"/>
            <a:ext cx="4631690" cy="1584960"/>
          </a:xfrm>
          <a:custGeom>
            <a:avLst/>
            <a:gdLst/>
            <a:ahLst/>
            <a:cxnLst/>
            <a:rect l="l" t="t" r="r" b="b"/>
            <a:pathLst>
              <a:path w="4631690" h="1584960">
                <a:moveTo>
                  <a:pt x="4631436" y="264160"/>
                </a:moveTo>
                <a:lnTo>
                  <a:pt x="4631436" y="1320800"/>
                </a:lnTo>
                <a:lnTo>
                  <a:pt x="4627181" y="1368291"/>
                </a:lnTo>
                <a:lnTo>
                  <a:pt x="4614913" y="1412986"/>
                </a:lnTo>
                <a:lnTo>
                  <a:pt x="4595377" y="1454140"/>
                </a:lnTo>
                <a:lnTo>
                  <a:pt x="4569319" y="1491007"/>
                </a:lnTo>
                <a:lnTo>
                  <a:pt x="4537483" y="1522843"/>
                </a:lnTo>
                <a:lnTo>
                  <a:pt x="4500616" y="1548901"/>
                </a:lnTo>
                <a:lnTo>
                  <a:pt x="4459462" y="1568437"/>
                </a:lnTo>
                <a:lnTo>
                  <a:pt x="4414767" y="1580705"/>
                </a:lnTo>
                <a:lnTo>
                  <a:pt x="4367275" y="1584959"/>
                </a:lnTo>
                <a:lnTo>
                  <a:pt x="0" y="1584959"/>
                </a:lnTo>
                <a:lnTo>
                  <a:pt x="0" y="0"/>
                </a:lnTo>
                <a:lnTo>
                  <a:pt x="4367275" y="0"/>
                </a:lnTo>
                <a:lnTo>
                  <a:pt x="4414767" y="4254"/>
                </a:lnTo>
                <a:lnTo>
                  <a:pt x="4459462" y="16522"/>
                </a:lnTo>
                <a:lnTo>
                  <a:pt x="4500616" y="36058"/>
                </a:lnTo>
                <a:lnTo>
                  <a:pt x="4537483" y="62116"/>
                </a:lnTo>
                <a:lnTo>
                  <a:pt x="4569319" y="93952"/>
                </a:lnTo>
                <a:lnTo>
                  <a:pt x="4595377" y="130819"/>
                </a:lnTo>
                <a:lnTo>
                  <a:pt x="4614913" y="171973"/>
                </a:lnTo>
                <a:lnTo>
                  <a:pt x="4627181" y="216668"/>
                </a:lnTo>
                <a:lnTo>
                  <a:pt x="4631436" y="264160"/>
                </a:lnTo>
                <a:close/>
              </a:path>
            </a:pathLst>
          </a:custGeom>
          <a:ln w="25907">
            <a:solidFill>
              <a:srgbClr val="D0D7E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7">
            <a:extLst>
              <a:ext uri="{FF2B5EF4-FFF2-40B4-BE49-F238E27FC236}">
                <a16:creationId xmlns:a16="http://schemas.microsoft.com/office/drawing/2014/main" id="{C47B40D7-5828-4FFF-AC1D-462C39695002}"/>
              </a:ext>
            </a:extLst>
          </p:cNvPr>
          <p:cNvSpPr txBox="1"/>
          <p:nvPr/>
        </p:nvSpPr>
        <p:spPr>
          <a:xfrm>
            <a:off x="5546597" y="2171166"/>
            <a:ext cx="1630680" cy="1408430"/>
          </a:xfrm>
          <a:prstGeom prst="rect">
            <a:avLst/>
          </a:prstGeom>
        </p:spPr>
        <p:txBody>
          <a:bodyPr vert="horz" wrap="square" lIns="0" tIns="29209" rIns="0" bIns="0" rtlCol="0">
            <a:spAutoFit/>
          </a:bodyPr>
          <a:lstStyle/>
          <a:p>
            <a:pPr marL="184785" indent="-172720">
              <a:spcBef>
                <a:spcPts val="229"/>
              </a:spcBef>
              <a:buChar char="•"/>
              <a:tabLst>
                <a:tab pos="185420" algn="l"/>
              </a:tabLst>
            </a:pPr>
            <a:r>
              <a:rPr sz="1700" dirty="0">
                <a:latin typeface="Calibri"/>
                <a:cs typeface="Calibri"/>
              </a:rPr>
              <a:t>Immobilien</a:t>
            </a:r>
            <a:endParaRPr sz="1700">
              <a:latin typeface="Calibri"/>
              <a:cs typeface="Calibri"/>
            </a:endParaRPr>
          </a:p>
          <a:p>
            <a:pPr marL="184785" indent="-172720">
              <a:spcBef>
                <a:spcPts val="130"/>
              </a:spcBef>
              <a:buChar char="•"/>
              <a:tabLst>
                <a:tab pos="185420" algn="l"/>
              </a:tabLst>
            </a:pPr>
            <a:r>
              <a:rPr sz="1700" dirty="0">
                <a:latin typeface="Calibri"/>
                <a:cs typeface="Calibri"/>
              </a:rPr>
              <a:t>Maschinen</a:t>
            </a:r>
            <a:endParaRPr sz="1700">
              <a:latin typeface="Calibri"/>
              <a:cs typeface="Calibri"/>
            </a:endParaRPr>
          </a:p>
          <a:p>
            <a:pPr marL="184785" indent="-172720">
              <a:spcBef>
                <a:spcPts val="145"/>
              </a:spcBef>
              <a:buChar char="•"/>
              <a:tabLst>
                <a:tab pos="185420" algn="l"/>
              </a:tabLst>
            </a:pPr>
            <a:r>
              <a:rPr sz="1700" spc="-10" dirty="0">
                <a:latin typeface="Calibri"/>
                <a:cs typeface="Calibri"/>
              </a:rPr>
              <a:t>Informatikmittel</a:t>
            </a:r>
            <a:endParaRPr sz="1700">
              <a:latin typeface="Calibri"/>
              <a:cs typeface="Calibri"/>
            </a:endParaRPr>
          </a:p>
          <a:p>
            <a:pPr marL="184785" indent="-172720">
              <a:spcBef>
                <a:spcPts val="135"/>
              </a:spcBef>
              <a:buChar char="•"/>
              <a:tabLst>
                <a:tab pos="185420" algn="l"/>
              </a:tabLst>
            </a:pPr>
            <a:r>
              <a:rPr sz="1700" spc="-5" dirty="0">
                <a:latin typeface="Calibri"/>
                <a:cs typeface="Calibri"/>
              </a:rPr>
              <a:t>Investitionen</a:t>
            </a:r>
            <a:endParaRPr sz="1700">
              <a:latin typeface="Calibri"/>
              <a:cs typeface="Calibri"/>
            </a:endParaRPr>
          </a:p>
          <a:p>
            <a:pPr marL="184785" indent="-172720">
              <a:spcBef>
                <a:spcPts val="145"/>
              </a:spcBef>
              <a:buChar char="•"/>
              <a:tabLst>
                <a:tab pos="185420" algn="l"/>
              </a:tabLst>
            </a:pPr>
            <a:r>
              <a:rPr sz="1700" spc="-10" dirty="0">
                <a:latin typeface="Calibri"/>
                <a:cs typeface="Calibri"/>
              </a:rPr>
              <a:t>Forderungen</a:t>
            </a:r>
            <a:endParaRPr sz="1700">
              <a:latin typeface="Calibri"/>
              <a:cs typeface="Calibri"/>
            </a:endParaRPr>
          </a:p>
        </p:txBody>
      </p:sp>
      <p:sp>
        <p:nvSpPr>
          <p:cNvPr id="13" name="object 8">
            <a:extLst>
              <a:ext uri="{FF2B5EF4-FFF2-40B4-BE49-F238E27FC236}">
                <a16:creationId xmlns:a16="http://schemas.microsoft.com/office/drawing/2014/main" id="{02BF8354-BCBF-4D45-A885-9C37F0A4BBC7}"/>
              </a:ext>
            </a:extLst>
          </p:cNvPr>
          <p:cNvSpPr/>
          <p:nvPr/>
        </p:nvSpPr>
        <p:spPr>
          <a:xfrm>
            <a:off x="2064258" y="1933195"/>
            <a:ext cx="3429000" cy="1983105"/>
          </a:xfrm>
          <a:custGeom>
            <a:avLst/>
            <a:gdLst/>
            <a:ahLst/>
            <a:cxnLst/>
            <a:rect l="l" t="t" r="r" b="b"/>
            <a:pathLst>
              <a:path w="3429000" h="1983104">
                <a:moveTo>
                  <a:pt x="3098546" y="0"/>
                </a:moveTo>
                <a:lnTo>
                  <a:pt x="330466" y="0"/>
                </a:lnTo>
                <a:lnTo>
                  <a:pt x="281632" y="3583"/>
                </a:lnTo>
                <a:lnTo>
                  <a:pt x="235023" y="13991"/>
                </a:lnTo>
                <a:lnTo>
                  <a:pt x="191150" y="30714"/>
                </a:lnTo>
                <a:lnTo>
                  <a:pt x="150524" y="53239"/>
                </a:lnTo>
                <a:lnTo>
                  <a:pt x="113656" y="81056"/>
                </a:lnTo>
                <a:lnTo>
                  <a:pt x="81057" y="113654"/>
                </a:lnTo>
                <a:lnTo>
                  <a:pt x="53240" y="150520"/>
                </a:lnTo>
                <a:lnTo>
                  <a:pt x="30714" y="191145"/>
                </a:lnTo>
                <a:lnTo>
                  <a:pt x="13991" y="235016"/>
                </a:lnTo>
                <a:lnTo>
                  <a:pt x="3583" y="281623"/>
                </a:lnTo>
                <a:lnTo>
                  <a:pt x="0" y="330453"/>
                </a:lnTo>
                <a:lnTo>
                  <a:pt x="0" y="1652269"/>
                </a:lnTo>
                <a:lnTo>
                  <a:pt x="3583" y="1701100"/>
                </a:lnTo>
                <a:lnTo>
                  <a:pt x="13991" y="1747707"/>
                </a:lnTo>
                <a:lnTo>
                  <a:pt x="30714" y="1791578"/>
                </a:lnTo>
                <a:lnTo>
                  <a:pt x="53240" y="1832203"/>
                </a:lnTo>
                <a:lnTo>
                  <a:pt x="81057" y="1869069"/>
                </a:lnTo>
                <a:lnTo>
                  <a:pt x="113656" y="1901667"/>
                </a:lnTo>
                <a:lnTo>
                  <a:pt x="150524" y="1929484"/>
                </a:lnTo>
                <a:lnTo>
                  <a:pt x="191150" y="1952009"/>
                </a:lnTo>
                <a:lnTo>
                  <a:pt x="235023" y="1968732"/>
                </a:lnTo>
                <a:lnTo>
                  <a:pt x="281632" y="1979140"/>
                </a:lnTo>
                <a:lnTo>
                  <a:pt x="330466" y="1982723"/>
                </a:lnTo>
                <a:lnTo>
                  <a:pt x="3098546" y="1982723"/>
                </a:lnTo>
                <a:lnTo>
                  <a:pt x="3147376" y="1979140"/>
                </a:lnTo>
                <a:lnTo>
                  <a:pt x="3193983" y="1968732"/>
                </a:lnTo>
                <a:lnTo>
                  <a:pt x="3237854" y="1952009"/>
                </a:lnTo>
                <a:lnTo>
                  <a:pt x="3278479" y="1929484"/>
                </a:lnTo>
                <a:lnTo>
                  <a:pt x="3315345" y="1901667"/>
                </a:lnTo>
                <a:lnTo>
                  <a:pt x="3347943" y="1869069"/>
                </a:lnTo>
                <a:lnTo>
                  <a:pt x="3375760" y="1832203"/>
                </a:lnTo>
                <a:lnTo>
                  <a:pt x="3398285" y="1791578"/>
                </a:lnTo>
                <a:lnTo>
                  <a:pt x="3415008" y="1747707"/>
                </a:lnTo>
                <a:lnTo>
                  <a:pt x="3425416" y="1701100"/>
                </a:lnTo>
                <a:lnTo>
                  <a:pt x="3429000" y="1652269"/>
                </a:lnTo>
                <a:lnTo>
                  <a:pt x="3429000" y="330453"/>
                </a:lnTo>
                <a:lnTo>
                  <a:pt x="3425416" y="281623"/>
                </a:lnTo>
                <a:lnTo>
                  <a:pt x="3415008" y="235016"/>
                </a:lnTo>
                <a:lnTo>
                  <a:pt x="3398285" y="191145"/>
                </a:lnTo>
                <a:lnTo>
                  <a:pt x="3375760" y="150520"/>
                </a:lnTo>
                <a:lnTo>
                  <a:pt x="3347943" y="113654"/>
                </a:lnTo>
                <a:lnTo>
                  <a:pt x="3315345" y="81056"/>
                </a:lnTo>
                <a:lnTo>
                  <a:pt x="3278479" y="53239"/>
                </a:lnTo>
                <a:lnTo>
                  <a:pt x="3237854" y="30714"/>
                </a:lnTo>
                <a:lnTo>
                  <a:pt x="3193983" y="13991"/>
                </a:lnTo>
                <a:lnTo>
                  <a:pt x="3147376" y="3583"/>
                </a:lnTo>
                <a:lnTo>
                  <a:pt x="3098546" y="0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9">
            <a:extLst>
              <a:ext uri="{FF2B5EF4-FFF2-40B4-BE49-F238E27FC236}">
                <a16:creationId xmlns:a16="http://schemas.microsoft.com/office/drawing/2014/main" id="{66228A91-4566-45BF-8703-56A3C62191C4}"/>
              </a:ext>
            </a:extLst>
          </p:cNvPr>
          <p:cNvSpPr/>
          <p:nvPr/>
        </p:nvSpPr>
        <p:spPr>
          <a:xfrm>
            <a:off x="2064258" y="1933195"/>
            <a:ext cx="3429000" cy="1983105"/>
          </a:xfrm>
          <a:custGeom>
            <a:avLst/>
            <a:gdLst/>
            <a:ahLst/>
            <a:cxnLst/>
            <a:rect l="l" t="t" r="r" b="b"/>
            <a:pathLst>
              <a:path w="3429000" h="1983104">
                <a:moveTo>
                  <a:pt x="0" y="330453"/>
                </a:moveTo>
                <a:lnTo>
                  <a:pt x="3583" y="281623"/>
                </a:lnTo>
                <a:lnTo>
                  <a:pt x="13991" y="235016"/>
                </a:lnTo>
                <a:lnTo>
                  <a:pt x="30714" y="191145"/>
                </a:lnTo>
                <a:lnTo>
                  <a:pt x="53240" y="150520"/>
                </a:lnTo>
                <a:lnTo>
                  <a:pt x="81057" y="113654"/>
                </a:lnTo>
                <a:lnTo>
                  <a:pt x="113656" y="81056"/>
                </a:lnTo>
                <a:lnTo>
                  <a:pt x="150524" y="53239"/>
                </a:lnTo>
                <a:lnTo>
                  <a:pt x="191150" y="30714"/>
                </a:lnTo>
                <a:lnTo>
                  <a:pt x="235023" y="13991"/>
                </a:lnTo>
                <a:lnTo>
                  <a:pt x="281632" y="3583"/>
                </a:lnTo>
                <a:lnTo>
                  <a:pt x="330466" y="0"/>
                </a:lnTo>
                <a:lnTo>
                  <a:pt x="3098546" y="0"/>
                </a:lnTo>
                <a:lnTo>
                  <a:pt x="3147376" y="3583"/>
                </a:lnTo>
                <a:lnTo>
                  <a:pt x="3193983" y="13991"/>
                </a:lnTo>
                <a:lnTo>
                  <a:pt x="3237854" y="30714"/>
                </a:lnTo>
                <a:lnTo>
                  <a:pt x="3278479" y="53239"/>
                </a:lnTo>
                <a:lnTo>
                  <a:pt x="3315345" y="81056"/>
                </a:lnTo>
                <a:lnTo>
                  <a:pt x="3347943" y="113654"/>
                </a:lnTo>
                <a:lnTo>
                  <a:pt x="3375760" y="150520"/>
                </a:lnTo>
                <a:lnTo>
                  <a:pt x="3398285" y="191145"/>
                </a:lnTo>
                <a:lnTo>
                  <a:pt x="3415008" y="235016"/>
                </a:lnTo>
                <a:lnTo>
                  <a:pt x="3425416" y="281623"/>
                </a:lnTo>
                <a:lnTo>
                  <a:pt x="3429000" y="330453"/>
                </a:lnTo>
                <a:lnTo>
                  <a:pt x="3429000" y="1652269"/>
                </a:lnTo>
                <a:lnTo>
                  <a:pt x="3425416" y="1701100"/>
                </a:lnTo>
                <a:lnTo>
                  <a:pt x="3415008" y="1747707"/>
                </a:lnTo>
                <a:lnTo>
                  <a:pt x="3398285" y="1791578"/>
                </a:lnTo>
                <a:lnTo>
                  <a:pt x="3375760" y="1832203"/>
                </a:lnTo>
                <a:lnTo>
                  <a:pt x="3347943" y="1869069"/>
                </a:lnTo>
                <a:lnTo>
                  <a:pt x="3315345" y="1901667"/>
                </a:lnTo>
                <a:lnTo>
                  <a:pt x="3278479" y="1929484"/>
                </a:lnTo>
                <a:lnTo>
                  <a:pt x="3237854" y="1952009"/>
                </a:lnTo>
                <a:lnTo>
                  <a:pt x="3193983" y="1968732"/>
                </a:lnTo>
                <a:lnTo>
                  <a:pt x="3147376" y="1979140"/>
                </a:lnTo>
                <a:lnTo>
                  <a:pt x="3098546" y="1982723"/>
                </a:lnTo>
                <a:lnTo>
                  <a:pt x="330466" y="1982723"/>
                </a:lnTo>
                <a:lnTo>
                  <a:pt x="281632" y="1979140"/>
                </a:lnTo>
                <a:lnTo>
                  <a:pt x="235023" y="1968732"/>
                </a:lnTo>
                <a:lnTo>
                  <a:pt x="191150" y="1952009"/>
                </a:lnTo>
                <a:lnTo>
                  <a:pt x="150524" y="1929484"/>
                </a:lnTo>
                <a:lnTo>
                  <a:pt x="113656" y="1901667"/>
                </a:lnTo>
                <a:lnTo>
                  <a:pt x="81057" y="1869069"/>
                </a:lnTo>
                <a:lnTo>
                  <a:pt x="53240" y="1832203"/>
                </a:lnTo>
                <a:lnTo>
                  <a:pt x="30714" y="1791578"/>
                </a:lnTo>
                <a:lnTo>
                  <a:pt x="13991" y="1747707"/>
                </a:lnTo>
                <a:lnTo>
                  <a:pt x="3583" y="1701100"/>
                </a:lnTo>
                <a:lnTo>
                  <a:pt x="0" y="1652269"/>
                </a:lnTo>
                <a:lnTo>
                  <a:pt x="0" y="330453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0">
            <a:extLst>
              <a:ext uri="{FF2B5EF4-FFF2-40B4-BE49-F238E27FC236}">
                <a16:creationId xmlns:a16="http://schemas.microsoft.com/office/drawing/2014/main" id="{85631082-215C-47DF-9B8C-F469519A4E3E}"/>
              </a:ext>
            </a:extLst>
          </p:cNvPr>
          <p:cNvSpPr/>
          <p:nvPr/>
        </p:nvSpPr>
        <p:spPr>
          <a:xfrm>
            <a:off x="5494782" y="4197858"/>
            <a:ext cx="4632960" cy="1584960"/>
          </a:xfrm>
          <a:custGeom>
            <a:avLst/>
            <a:gdLst/>
            <a:ahLst/>
            <a:cxnLst/>
            <a:rect l="l" t="t" r="r" b="b"/>
            <a:pathLst>
              <a:path w="4632959" h="1584960">
                <a:moveTo>
                  <a:pt x="4368799" y="0"/>
                </a:moveTo>
                <a:lnTo>
                  <a:pt x="0" y="0"/>
                </a:lnTo>
                <a:lnTo>
                  <a:pt x="0" y="1584960"/>
                </a:lnTo>
                <a:lnTo>
                  <a:pt x="4368799" y="1584960"/>
                </a:lnTo>
                <a:lnTo>
                  <a:pt x="4416291" y="1580703"/>
                </a:lnTo>
                <a:lnTo>
                  <a:pt x="4460986" y="1568432"/>
                </a:lnTo>
                <a:lnTo>
                  <a:pt x="4502140" y="1548892"/>
                </a:lnTo>
                <a:lnTo>
                  <a:pt x="4539007" y="1522830"/>
                </a:lnTo>
                <a:lnTo>
                  <a:pt x="4570843" y="1490992"/>
                </a:lnTo>
                <a:lnTo>
                  <a:pt x="4596901" y="1454123"/>
                </a:lnTo>
                <a:lnTo>
                  <a:pt x="4616437" y="1412971"/>
                </a:lnTo>
                <a:lnTo>
                  <a:pt x="4628705" y="1368281"/>
                </a:lnTo>
                <a:lnTo>
                  <a:pt x="4632960" y="1320800"/>
                </a:lnTo>
                <a:lnTo>
                  <a:pt x="4632960" y="264160"/>
                </a:lnTo>
                <a:lnTo>
                  <a:pt x="4628705" y="216668"/>
                </a:lnTo>
                <a:lnTo>
                  <a:pt x="4616437" y="171973"/>
                </a:lnTo>
                <a:lnTo>
                  <a:pt x="4596901" y="130819"/>
                </a:lnTo>
                <a:lnTo>
                  <a:pt x="4570843" y="93952"/>
                </a:lnTo>
                <a:lnTo>
                  <a:pt x="4539007" y="62116"/>
                </a:lnTo>
                <a:lnTo>
                  <a:pt x="4502140" y="36058"/>
                </a:lnTo>
                <a:lnTo>
                  <a:pt x="4460986" y="16522"/>
                </a:lnTo>
                <a:lnTo>
                  <a:pt x="4416291" y="4254"/>
                </a:lnTo>
                <a:lnTo>
                  <a:pt x="4368799" y="0"/>
                </a:lnTo>
                <a:close/>
              </a:path>
            </a:pathLst>
          </a:custGeom>
          <a:solidFill>
            <a:srgbClr val="D0D7E8">
              <a:alpha val="90194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1">
            <a:extLst>
              <a:ext uri="{FF2B5EF4-FFF2-40B4-BE49-F238E27FC236}">
                <a16:creationId xmlns:a16="http://schemas.microsoft.com/office/drawing/2014/main" id="{297ADC31-C90B-447B-B6FF-C677B18296B1}"/>
              </a:ext>
            </a:extLst>
          </p:cNvPr>
          <p:cNvSpPr/>
          <p:nvPr/>
        </p:nvSpPr>
        <p:spPr>
          <a:xfrm>
            <a:off x="5494782" y="4197858"/>
            <a:ext cx="4632960" cy="1584960"/>
          </a:xfrm>
          <a:custGeom>
            <a:avLst/>
            <a:gdLst/>
            <a:ahLst/>
            <a:cxnLst/>
            <a:rect l="l" t="t" r="r" b="b"/>
            <a:pathLst>
              <a:path w="4632959" h="1584960">
                <a:moveTo>
                  <a:pt x="4632960" y="264160"/>
                </a:moveTo>
                <a:lnTo>
                  <a:pt x="4632960" y="1320800"/>
                </a:lnTo>
                <a:lnTo>
                  <a:pt x="4628705" y="1368281"/>
                </a:lnTo>
                <a:lnTo>
                  <a:pt x="4616437" y="1412971"/>
                </a:lnTo>
                <a:lnTo>
                  <a:pt x="4596901" y="1454123"/>
                </a:lnTo>
                <a:lnTo>
                  <a:pt x="4570843" y="1490992"/>
                </a:lnTo>
                <a:lnTo>
                  <a:pt x="4539007" y="1522830"/>
                </a:lnTo>
                <a:lnTo>
                  <a:pt x="4502140" y="1548892"/>
                </a:lnTo>
                <a:lnTo>
                  <a:pt x="4460986" y="1568432"/>
                </a:lnTo>
                <a:lnTo>
                  <a:pt x="4416291" y="1580703"/>
                </a:lnTo>
                <a:lnTo>
                  <a:pt x="4368799" y="1584960"/>
                </a:lnTo>
                <a:lnTo>
                  <a:pt x="0" y="1584960"/>
                </a:lnTo>
                <a:lnTo>
                  <a:pt x="0" y="0"/>
                </a:lnTo>
                <a:lnTo>
                  <a:pt x="4368799" y="0"/>
                </a:lnTo>
                <a:lnTo>
                  <a:pt x="4416291" y="4254"/>
                </a:lnTo>
                <a:lnTo>
                  <a:pt x="4460986" y="16522"/>
                </a:lnTo>
                <a:lnTo>
                  <a:pt x="4502140" y="36058"/>
                </a:lnTo>
                <a:lnTo>
                  <a:pt x="4539007" y="62116"/>
                </a:lnTo>
                <a:lnTo>
                  <a:pt x="4570843" y="93952"/>
                </a:lnTo>
                <a:lnTo>
                  <a:pt x="4596901" y="130819"/>
                </a:lnTo>
                <a:lnTo>
                  <a:pt x="4616437" y="171973"/>
                </a:lnTo>
                <a:lnTo>
                  <a:pt x="4628705" y="216668"/>
                </a:lnTo>
                <a:lnTo>
                  <a:pt x="4632960" y="264160"/>
                </a:lnTo>
                <a:close/>
              </a:path>
            </a:pathLst>
          </a:custGeom>
          <a:ln w="25907">
            <a:solidFill>
              <a:srgbClr val="D0D7E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2">
            <a:extLst>
              <a:ext uri="{FF2B5EF4-FFF2-40B4-BE49-F238E27FC236}">
                <a16:creationId xmlns:a16="http://schemas.microsoft.com/office/drawing/2014/main" id="{DC3953ED-550E-49E9-BDDA-9C22D7192930}"/>
              </a:ext>
            </a:extLst>
          </p:cNvPr>
          <p:cNvSpPr txBox="1"/>
          <p:nvPr/>
        </p:nvSpPr>
        <p:spPr>
          <a:xfrm>
            <a:off x="5547105" y="4252569"/>
            <a:ext cx="2820670" cy="1408430"/>
          </a:xfrm>
          <a:prstGeom prst="rect">
            <a:avLst/>
          </a:prstGeom>
        </p:spPr>
        <p:txBody>
          <a:bodyPr vert="horz" wrap="square" lIns="0" tIns="29844" rIns="0" bIns="0" rtlCol="0">
            <a:spAutoFit/>
          </a:bodyPr>
          <a:lstStyle/>
          <a:p>
            <a:pPr marL="184785" indent="-172720">
              <a:spcBef>
                <a:spcPts val="234"/>
              </a:spcBef>
              <a:buChar char="•"/>
              <a:tabLst>
                <a:tab pos="185420" algn="l"/>
              </a:tabLst>
            </a:pPr>
            <a:r>
              <a:rPr sz="1700" spc="-5" dirty="0">
                <a:latin typeface="Calibri"/>
                <a:cs typeface="Calibri"/>
              </a:rPr>
              <a:t>Guter </a:t>
            </a:r>
            <a:r>
              <a:rPr sz="1700" dirty="0">
                <a:latin typeface="Calibri"/>
                <a:cs typeface="Calibri"/>
              </a:rPr>
              <a:t>Ruf</a:t>
            </a:r>
            <a:r>
              <a:rPr sz="1700" spc="-35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(Reputation)</a:t>
            </a:r>
            <a:endParaRPr sz="1700" dirty="0">
              <a:latin typeface="Calibri"/>
              <a:cs typeface="Calibri"/>
            </a:endParaRPr>
          </a:p>
          <a:p>
            <a:pPr marL="184785" indent="-172720">
              <a:spcBef>
                <a:spcPts val="135"/>
              </a:spcBef>
              <a:buChar char="•"/>
              <a:tabLst>
                <a:tab pos="185420" algn="l"/>
              </a:tabLst>
            </a:pPr>
            <a:r>
              <a:rPr sz="1700" spc="-5" dirty="0">
                <a:latin typeface="Calibri"/>
                <a:cs typeface="Calibri"/>
              </a:rPr>
              <a:t>Firmenwert,</a:t>
            </a:r>
            <a:r>
              <a:rPr sz="1700" spc="-40" dirty="0">
                <a:latin typeface="Calibri"/>
                <a:cs typeface="Calibri"/>
              </a:rPr>
              <a:t> </a:t>
            </a:r>
            <a:r>
              <a:rPr sz="1700" spc="-15" dirty="0">
                <a:latin typeface="Calibri"/>
                <a:cs typeface="Calibri"/>
              </a:rPr>
              <a:t>Marke</a:t>
            </a:r>
            <a:endParaRPr sz="1700" dirty="0">
              <a:latin typeface="Calibri"/>
              <a:cs typeface="Calibri"/>
            </a:endParaRPr>
          </a:p>
          <a:p>
            <a:pPr marL="184785" indent="-172720">
              <a:spcBef>
                <a:spcPts val="140"/>
              </a:spcBef>
              <a:buChar char="•"/>
              <a:tabLst>
                <a:tab pos="185420" algn="l"/>
              </a:tabLst>
            </a:pPr>
            <a:r>
              <a:rPr sz="1700" dirty="0">
                <a:latin typeface="Calibri"/>
                <a:cs typeface="Calibri"/>
              </a:rPr>
              <a:t>Wissen, </a:t>
            </a:r>
            <a:r>
              <a:rPr sz="1700" spc="-5" dirty="0">
                <a:latin typeface="Calibri"/>
                <a:cs typeface="Calibri"/>
              </a:rPr>
              <a:t>Informationen,</a:t>
            </a:r>
            <a:r>
              <a:rPr sz="1700" spc="-120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Daten</a:t>
            </a:r>
            <a:endParaRPr sz="1700" dirty="0">
              <a:latin typeface="Calibri"/>
              <a:cs typeface="Calibri"/>
            </a:endParaRPr>
          </a:p>
          <a:p>
            <a:pPr marL="184785" indent="-172720">
              <a:spcBef>
                <a:spcPts val="135"/>
              </a:spcBef>
              <a:buChar char="•"/>
              <a:tabLst>
                <a:tab pos="185420" algn="l"/>
              </a:tabLst>
            </a:pPr>
            <a:r>
              <a:rPr sz="1700" spc="-5" dirty="0">
                <a:latin typeface="Calibri"/>
                <a:cs typeface="Calibri"/>
              </a:rPr>
              <a:t>Geistiges Eigentum</a:t>
            </a:r>
            <a:r>
              <a:rPr sz="1700" spc="-80" dirty="0">
                <a:latin typeface="Calibri"/>
                <a:cs typeface="Calibri"/>
              </a:rPr>
              <a:t> </a:t>
            </a:r>
            <a:r>
              <a:rPr sz="1700" spc="-15" dirty="0">
                <a:latin typeface="Calibri"/>
                <a:cs typeface="Calibri"/>
              </a:rPr>
              <a:t>(Patente)</a:t>
            </a:r>
            <a:endParaRPr sz="1700" dirty="0">
              <a:latin typeface="Calibri"/>
              <a:cs typeface="Calibri"/>
            </a:endParaRPr>
          </a:p>
          <a:p>
            <a:pPr marL="184785" indent="-172720">
              <a:spcBef>
                <a:spcPts val="140"/>
              </a:spcBef>
              <a:buChar char="•"/>
              <a:tabLst>
                <a:tab pos="185420" algn="l"/>
              </a:tabLst>
            </a:pPr>
            <a:r>
              <a:rPr sz="1700" spc="-10" dirty="0">
                <a:latin typeface="Calibri"/>
                <a:cs typeface="Calibri"/>
              </a:rPr>
              <a:t>Persönlichkeit</a:t>
            </a:r>
            <a:r>
              <a:rPr sz="1700" spc="-45" dirty="0">
                <a:latin typeface="Calibri"/>
                <a:cs typeface="Calibri"/>
              </a:rPr>
              <a:t> </a:t>
            </a:r>
            <a:r>
              <a:rPr sz="1700" spc="-5" dirty="0">
                <a:latin typeface="Calibri"/>
                <a:cs typeface="Calibri"/>
              </a:rPr>
              <a:t>(Datenschutz)</a:t>
            </a:r>
            <a:endParaRPr sz="1700" dirty="0">
              <a:latin typeface="Calibri"/>
              <a:cs typeface="Calibri"/>
            </a:endParaRPr>
          </a:p>
        </p:txBody>
      </p:sp>
      <p:sp>
        <p:nvSpPr>
          <p:cNvPr id="20" name="object 13">
            <a:extLst>
              <a:ext uri="{FF2B5EF4-FFF2-40B4-BE49-F238E27FC236}">
                <a16:creationId xmlns:a16="http://schemas.microsoft.com/office/drawing/2014/main" id="{09DC943B-CEFE-4731-9F06-9A4D48AB47A4}"/>
              </a:ext>
            </a:extLst>
          </p:cNvPr>
          <p:cNvSpPr/>
          <p:nvPr/>
        </p:nvSpPr>
        <p:spPr>
          <a:xfrm>
            <a:off x="2065781" y="3999738"/>
            <a:ext cx="3429000" cy="1981200"/>
          </a:xfrm>
          <a:custGeom>
            <a:avLst/>
            <a:gdLst/>
            <a:ahLst/>
            <a:cxnLst/>
            <a:rect l="l" t="t" r="r" b="b"/>
            <a:pathLst>
              <a:path w="3429000" h="1981200">
                <a:moveTo>
                  <a:pt x="3098800" y="0"/>
                </a:moveTo>
                <a:lnTo>
                  <a:pt x="330200" y="0"/>
                </a:lnTo>
                <a:lnTo>
                  <a:pt x="281406" y="3580"/>
                </a:lnTo>
                <a:lnTo>
                  <a:pt x="234835" y="13979"/>
                </a:lnTo>
                <a:lnTo>
                  <a:pt x="190998" y="30688"/>
                </a:lnTo>
                <a:lnTo>
                  <a:pt x="150404" y="53195"/>
                </a:lnTo>
                <a:lnTo>
                  <a:pt x="113566" y="80989"/>
                </a:lnTo>
                <a:lnTo>
                  <a:pt x="80994" y="113561"/>
                </a:lnTo>
                <a:lnTo>
                  <a:pt x="53198" y="150399"/>
                </a:lnTo>
                <a:lnTo>
                  <a:pt x="30690" y="190992"/>
                </a:lnTo>
                <a:lnTo>
                  <a:pt x="13980" y="234831"/>
                </a:lnTo>
                <a:lnTo>
                  <a:pt x="3580" y="281403"/>
                </a:lnTo>
                <a:lnTo>
                  <a:pt x="0" y="330200"/>
                </a:lnTo>
                <a:lnTo>
                  <a:pt x="0" y="1650987"/>
                </a:lnTo>
                <a:lnTo>
                  <a:pt x="3580" y="1699783"/>
                </a:lnTo>
                <a:lnTo>
                  <a:pt x="13980" y="1746357"/>
                </a:lnTo>
                <a:lnTo>
                  <a:pt x="30690" y="1790196"/>
                </a:lnTo>
                <a:lnTo>
                  <a:pt x="53198" y="1830791"/>
                </a:lnTo>
                <a:lnTo>
                  <a:pt x="80994" y="1867631"/>
                </a:lnTo>
                <a:lnTo>
                  <a:pt x="113566" y="1900204"/>
                </a:lnTo>
                <a:lnTo>
                  <a:pt x="150404" y="1928000"/>
                </a:lnTo>
                <a:lnTo>
                  <a:pt x="190998" y="1950509"/>
                </a:lnTo>
                <a:lnTo>
                  <a:pt x="234835" y="1967219"/>
                </a:lnTo>
                <a:lnTo>
                  <a:pt x="281406" y="1977619"/>
                </a:lnTo>
                <a:lnTo>
                  <a:pt x="330200" y="1981200"/>
                </a:lnTo>
                <a:lnTo>
                  <a:pt x="3098800" y="1981200"/>
                </a:lnTo>
                <a:lnTo>
                  <a:pt x="3147596" y="1977619"/>
                </a:lnTo>
                <a:lnTo>
                  <a:pt x="3194168" y="1967219"/>
                </a:lnTo>
                <a:lnTo>
                  <a:pt x="3238007" y="1950509"/>
                </a:lnTo>
                <a:lnTo>
                  <a:pt x="3278600" y="1928000"/>
                </a:lnTo>
                <a:lnTo>
                  <a:pt x="3315438" y="1900204"/>
                </a:lnTo>
                <a:lnTo>
                  <a:pt x="3348010" y="1867631"/>
                </a:lnTo>
                <a:lnTo>
                  <a:pt x="3375804" y="1830791"/>
                </a:lnTo>
                <a:lnTo>
                  <a:pt x="3398311" y="1790196"/>
                </a:lnTo>
                <a:lnTo>
                  <a:pt x="3415020" y="1746357"/>
                </a:lnTo>
                <a:lnTo>
                  <a:pt x="3425419" y="1699783"/>
                </a:lnTo>
                <a:lnTo>
                  <a:pt x="3429000" y="1650987"/>
                </a:lnTo>
                <a:lnTo>
                  <a:pt x="3429000" y="330200"/>
                </a:lnTo>
                <a:lnTo>
                  <a:pt x="3425419" y="281403"/>
                </a:lnTo>
                <a:lnTo>
                  <a:pt x="3415020" y="234831"/>
                </a:lnTo>
                <a:lnTo>
                  <a:pt x="3398311" y="190992"/>
                </a:lnTo>
                <a:lnTo>
                  <a:pt x="3375804" y="150399"/>
                </a:lnTo>
                <a:lnTo>
                  <a:pt x="3348010" y="113561"/>
                </a:lnTo>
                <a:lnTo>
                  <a:pt x="3315438" y="80989"/>
                </a:lnTo>
                <a:lnTo>
                  <a:pt x="3278600" y="53195"/>
                </a:lnTo>
                <a:lnTo>
                  <a:pt x="3238007" y="30688"/>
                </a:lnTo>
                <a:lnTo>
                  <a:pt x="3194168" y="13979"/>
                </a:lnTo>
                <a:lnTo>
                  <a:pt x="3147596" y="3580"/>
                </a:lnTo>
                <a:lnTo>
                  <a:pt x="3098800" y="0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14">
            <a:extLst>
              <a:ext uri="{FF2B5EF4-FFF2-40B4-BE49-F238E27FC236}">
                <a16:creationId xmlns:a16="http://schemas.microsoft.com/office/drawing/2014/main" id="{89379A78-1EE1-4707-8433-A5E625D9937A}"/>
              </a:ext>
            </a:extLst>
          </p:cNvPr>
          <p:cNvSpPr/>
          <p:nvPr/>
        </p:nvSpPr>
        <p:spPr>
          <a:xfrm>
            <a:off x="2065781" y="3999738"/>
            <a:ext cx="3429000" cy="1981200"/>
          </a:xfrm>
          <a:custGeom>
            <a:avLst/>
            <a:gdLst/>
            <a:ahLst/>
            <a:cxnLst/>
            <a:rect l="l" t="t" r="r" b="b"/>
            <a:pathLst>
              <a:path w="3429000" h="1981200">
                <a:moveTo>
                  <a:pt x="0" y="330200"/>
                </a:moveTo>
                <a:lnTo>
                  <a:pt x="3580" y="281403"/>
                </a:lnTo>
                <a:lnTo>
                  <a:pt x="13980" y="234831"/>
                </a:lnTo>
                <a:lnTo>
                  <a:pt x="30690" y="190992"/>
                </a:lnTo>
                <a:lnTo>
                  <a:pt x="53198" y="150399"/>
                </a:lnTo>
                <a:lnTo>
                  <a:pt x="80994" y="113561"/>
                </a:lnTo>
                <a:lnTo>
                  <a:pt x="113566" y="80989"/>
                </a:lnTo>
                <a:lnTo>
                  <a:pt x="150404" y="53195"/>
                </a:lnTo>
                <a:lnTo>
                  <a:pt x="190998" y="30688"/>
                </a:lnTo>
                <a:lnTo>
                  <a:pt x="234835" y="13979"/>
                </a:lnTo>
                <a:lnTo>
                  <a:pt x="281406" y="3580"/>
                </a:lnTo>
                <a:lnTo>
                  <a:pt x="330200" y="0"/>
                </a:lnTo>
                <a:lnTo>
                  <a:pt x="3098800" y="0"/>
                </a:lnTo>
                <a:lnTo>
                  <a:pt x="3147596" y="3580"/>
                </a:lnTo>
                <a:lnTo>
                  <a:pt x="3194168" y="13979"/>
                </a:lnTo>
                <a:lnTo>
                  <a:pt x="3238007" y="30688"/>
                </a:lnTo>
                <a:lnTo>
                  <a:pt x="3278600" y="53195"/>
                </a:lnTo>
                <a:lnTo>
                  <a:pt x="3315438" y="80989"/>
                </a:lnTo>
                <a:lnTo>
                  <a:pt x="3348010" y="113561"/>
                </a:lnTo>
                <a:lnTo>
                  <a:pt x="3375804" y="150399"/>
                </a:lnTo>
                <a:lnTo>
                  <a:pt x="3398311" y="190992"/>
                </a:lnTo>
                <a:lnTo>
                  <a:pt x="3415020" y="234831"/>
                </a:lnTo>
                <a:lnTo>
                  <a:pt x="3425419" y="281403"/>
                </a:lnTo>
                <a:lnTo>
                  <a:pt x="3429000" y="330200"/>
                </a:lnTo>
                <a:lnTo>
                  <a:pt x="3429000" y="1650987"/>
                </a:lnTo>
                <a:lnTo>
                  <a:pt x="3425419" y="1699783"/>
                </a:lnTo>
                <a:lnTo>
                  <a:pt x="3415020" y="1746357"/>
                </a:lnTo>
                <a:lnTo>
                  <a:pt x="3398311" y="1790196"/>
                </a:lnTo>
                <a:lnTo>
                  <a:pt x="3375804" y="1830791"/>
                </a:lnTo>
                <a:lnTo>
                  <a:pt x="3348010" y="1867631"/>
                </a:lnTo>
                <a:lnTo>
                  <a:pt x="3315438" y="1900204"/>
                </a:lnTo>
                <a:lnTo>
                  <a:pt x="3278600" y="1928000"/>
                </a:lnTo>
                <a:lnTo>
                  <a:pt x="3238007" y="1950509"/>
                </a:lnTo>
                <a:lnTo>
                  <a:pt x="3194168" y="1967219"/>
                </a:lnTo>
                <a:lnTo>
                  <a:pt x="3147596" y="1977619"/>
                </a:lnTo>
                <a:lnTo>
                  <a:pt x="3098800" y="1981200"/>
                </a:lnTo>
                <a:lnTo>
                  <a:pt x="330200" y="1981200"/>
                </a:lnTo>
                <a:lnTo>
                  <a:pt x="281406" y="1977619"/>
                </a:lnTo>
                <a:lnTo>
                  <a:pt x="234835" y="1967219"/>
                </a:lnTo>
                <a:lnTo>
                  <a:pt x="190998" y="1950509"/>
                </a:lnTo>
                <a:lnTo>
                  <a:pt x="150404" y="1928000"/>
                </a:lnTo>
                <a:lnTo>
                  <a:pt x="113566" y="1900204"/>
                </a:lnTo>
                <a:lnTo>
                  <a:pt x="80994" y="1867631"/>
                </a:lnTo>
                <a:lnTo>
                  <a:pt x="53198" y="1830791"/>
                </a:lnTo>
                <a:lnTo>
                  <a:pt x="30690" y="1790196"/>
                </a:lnTo>
                <a:lnTo>
                  <a:pt x="13980" y="1746357"/>
                </a:lnTo>
                <a:lnTo>
                  <a:pt x="3580" y="1699783"/>
                </a:lnTo>
                <a:lnTo>
                  <a:pt x="0" y="1650987"/>
                </a:lnTo>
                <a:lnTo>
                  <a:pt x="0" y="3302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15">
            <a:extLst>
              <a:ext uri="{FF2B5EF4-FFF2-40B4-BE49-F238E27FC236}">
                <a16:creationId xmlns:a16="http://schemas.microsoft.com/office/drawing/2014/main" id="{3293EDFE-7AC6-4F62-8704-62E0FF6A2C5B}"/>
              </a:ext>
            </a:extLst>
          </p:cNvPr>
          <p:cNvSpPr txBox="1"/>
          <p:nvPr/>
        </p:nvSpPr>
        <p:spPr>
          <a:xfrm>
            <a:off x="2367484" y="2219401"/>
            <a:ext cx="2823845" cy="3386454"/>
          </a:xfrm>
          <a:prstGeom prst="rect">
            <a:avLst/>
          </a:prstGeom>
        </p:spPr>
        <p:txBody>
          <a:bodyPr vert="horz" wrap="square" lIns="0" tIns="51435" rIns="0" bIns="0" rtlCol="0">
            <a:spAutoFit/>
          </a:bodyPr>
          <a:lstStyle/>
          <a:p>
            <a:pPr marL="60960" marR="57150" indent="-635" algn="ctr">
              <a:lnSpc>
                <a:spcPct val="91500"/>
              </a:lnSpc>
              <a:spcBef>
                <a:spcPts val="405"/>
              </a:spcBef>
            </a:pPr>
            <a:r>
              <a:rPr sz="3000" b="1" spc="-15" dirty="0">
                <a:solidFill>
                  <a:srgbClr val="FFFFFF"/>
                </a:solidFill>
                <a:latin typeface="Calibri"/>
                <a:cs typeface="Calibri"/>
              </a:rPr>
              <a:t>Materielle  </a:t>
            </a:r>
            <a:r>
              <a:rPr sz="3000" b="1" spc="-155" dirty="0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sz="3000" b="1" spc="-5" dirty="0">
                <a:solidFill>
                  <a:srgbClr val="FFFFFF"/>
                </a:solidFill>
                <a:latin typeface="Calibri"/>
                <a:cs typeface="Calibri"/>
              </a:rPr>
              <a:t>ermö</a:t>
            </a:r>
            <a:r>
              <a:rPr sz="3000" b="1" spc="-35" dirty="0">
                <a:solidFill>
                  <a:srgbClr val="FFFFFF"/>
                </a:solidFill>
                <a:latin typeface="Calibri"/>
                <a:cs typeface="Calibri"/>
              </a:rPr>
              <a:t>g</a:t>
            </a:r>
            <a:r>
              <a:rPr sz="3000" b="1" spc="-5" dirty="0">
                <a:solidFill>
                  <a:srgbClr val="FFFFFF"/>
                </a:solidFill>
                <a:latin typeface="Calibri"/>
                <a:cs typeface="Calibri"/>
              </a:rPr>
              <a:t>ens</a:t>
            </a:r>
            <a:r>
              <a:rPr sz="3000" b="1" spc="-40" dirty="0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r>
              <a:rPr sz="3000" b="1" spc="-5" dirty="0">
                <a:solidFill>
                  <a:srgbClr val="FFFFFF"/>
                </a:solidFill>
                <a:latin typeface="Calibri"/>
                <a:cs typeface="Calibri"/>
              </a:rPr>
              <a:t>er</a:t>
            </a:r>
            <a:r>
              <a:rPr sz="3000" b="1" spc="-3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3000" b="1" dirty="0">
                <a:solidFill>
                  <a:srgbClr val="FFFFFF"/>
                </a:solidFill>
                <a:latin typeface="Calibri"/>
                <a:cs typeface="Calibri"/>
              </a:rPr>
              <a:t>e  </a:t>
            </a:r>
            <a:r>
              <a:rPr sz="3000" spc="-10" dirty="0">
                <a:solidFill>
                  <a:srgbClr val="FFFFFF"/>
                </a:solidFill>
                <a:latin typeface="Calibri"/>
                <a:cs typeface="Calibri"/>
              </a:rPr>
              <a:t>(tangible </a:t>
            </a:r>
            <a:r>
              <a:rPr sz="3000" spc="-5" dirty="0">
                <a:solidFill>
                  <a:srgbClr val="FFFFFF"/>
                </a:solidFill>
                <a:latin typeface="Calibri"/>
                <a:cs typeface="Calibri"/>
              </a:rPr>
              <a:t>assets)</a:t>
            </a:r>
            <a:endParaRPr sz="30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3000">
              <a:latin typeface="Calibri"/>
              <a:cs typeface="Calibri"/>
            </a:endParaRPr>
          </a:p>
          <a:p>
            <a:pPr>
              <a:spcBef>
                <a:spcPts val="40"/>
              </a:spcBef>
            </a:pPr>
            <a:endParaRPr sz="2200">
              <a:latin typeface="Calibri"/>
              <a:cs typeface="Calibri"/>
            </a:endParaRPr>
          </a:p>
          <a:p>
            <a:pPr marL="12700" marR="5080" indent="-635" algn="ctr">
              <a:lnSpc>
                <a:spcPct val="91500"/>
              </a:lnSpc>
            </a:pPr>
            <a:r>
              <a:rPr sz="3000" b="1" spc="-10" dirty="0">
                <a:solidFill>
                  <a:srgbClr val="FFFFFF"/>
                </a:solidFill>
                <a:latin typeface="Calibri"/>
                <a:cs typeface="Calibri"/>
              </a:rPr>
              <a:t>Immaterielle  </a:t>
            </a:r>
            <a:r>
              <a:rPr sz="3000" b="1" spc="-25" dirty="0">
                <a:solidFill>
                  <a:srgbClr val="FFFFFF"/>
                </a:solidFill>
                <a:latin typeface="Calibri"/>
                <a:cs typeface="Calibri"/>
              </a:rPr>
              <a:t>Vermögenswerte  </a:t>
            </a:r>
            <a:r>
              <a:rPr sz="3000" spc="-10" dirty="0">
                <a:solidFill>
                  <a:srgbClr val="FFFFFF"/>
                </a:solidFill>
                <a:latin typeface="Calibri"/>
                <a:cs typeface="Calibri"/>
              </a:rPr>
              <a:t>(intangible</a:t>
            </a:r>
            <a:r>
              <a:rPr sz="30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000" spc="-5" dirty="0">
                <a:solidFill>
                  <a:srgbClr val="FFFFFF"/>
                </a:solidFill>
                <a:latin typeface="Calibri"/>
                <a:cs typeface="Calibri"/>
              </a:rPr>
              <a:t>assets)</a:t>
            </a:r>
            <a:endParaRPr sz="30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729709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el 1">
            <a:extLst>
              <a:ext uri="{FF2B5EF4-FFF2-40B4-BE49-F238E27FC236}">
                <a16:creationId xmlns:a16="http://schemas.microsoft.com/office/drawing/2014/main" id="{55998A45-6201-4C83-A6E1-074BD878E99D}"/>
              </a:ext>
            </a:extLst>
          </p:cNvPr>
          <p:cNvSpPr txBox="1">
            <a:spLocks/>
          </p:cNvSpPr>
          <p:nvPr/>
        </p:nvSpPr>
        <p:spPr>
          <a:xfrm>
            <a:off x="1311804" y="365126"/>
            <a:ext cx="10183510" cy="947208"/>
          </a:xfrm>
          <a:prstGeom prst="rect">
            <a:avLst/>
          </a:prstGeom>
          <a:solidFill>
            <a:srgbClr val="1A5EAB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268288"/>
            <a:r>
              <a:rPr lang="de-DE" sz="3500" b="1" dirty="0">
                <a:solidFill>
                  <a:schemeClr val="bg1"/>
                </a:solidFill>
              </a:rPr>
              <a:t>Schutzziele</a:t>
            </a:r>
            <a:endParaRPr lang="de-CH" sz="3500" b="1" dirty="0">
              <a:solidFill>
                <a:schemeClr val="bg1"/>
              </a:solidFill>
            </a:endParaRPr>
          </a:p>
        </p:txBody>
      </p:sp>
      <p:sp>
        <p:nvSpPr>
          <p:cNvPr id="30" name="Titel 1">
            <a:extLst>
              <a:ext uri="{FF2B5EF4-FFF2-40B4-BE49-F238E27FC236}">
                <a16:creationId xmlns:a16="http://schemas.microsoft.com/office/drawing/2014/main" id="{4846E8D9-54EF-4A78-97C2-D5AE2E6AB1C7}"/>
              </a:ext>
            </a:extLst>
          </p:cNvPr>
          <p:cNvSpPr txBox="1">
            <a:spLocks/>
          </p:cNvSpPr>
          <p:nvPr/>
        </p:nvSpPr>
        <p:spPr>
          <a:xfrm rot="5400000">
            <a:off x="-2225675" y="2955398"/>
            <a:ext cx="6127749" cy="947208"/>
          </a:xfrm>
          <a:prstGeom prst="rect">
            <a:avLst/>
          </a:prstGeom>
          <a:solidFill>
            <a:srgbClr val="00B96F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pPr algn="ctr"/>
            <a:r>
              <a:rPr lang="de-DE" sz="3500" dirty="0">
                <a:solidFill>
                  <a:schemeClr val="bg1"/>
                </a:solidFill>
                <a:latin typeface="+mj-lt"/>
              </a:rPr>
              <a:t>Einführung Zugriffsschutz</a:t>
            </a:r>
          </a:p>
        </p:txBody>
      </p: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D33B933B-AA04-442C-BB61-C24E27A34CBD}"/>
              </a:ext>
            </a:extLst>
          </p:cNvPr>
          <p:cNvCxnSpPr>
            <a:cxnSpLocks/>
          </p:cNvCxnSpPr>
          <p:nvPr/>
        </p:nvCxnSpPr>
        <p:spPr>
          <a:xfrm flipH="1">
            <a:off x="1299830" y="397547"/>
            <a:ext cx="10188000" cy="0"/>
          </a:xfrm>
          <a:prstGeom prst="line">
            <a:avLst/>
          </a:prstGeom>
          <a:ln w="63500">
            <a:solidFill>
              <a:srgbClr val="00B9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F6C1A951-A8F3-4A4F-AB3E-02026258226F}"/>
              </a:ext>
            </a:extLst>
          </p:cNvPr>
          <p:cNvCxnSpPr/>
          <p:nvPr/>
        </p:nvCxnSpPr>
        <p:spPr>
          <a:xfrm>
            <a:off x="385563" y="365126"/>
            <a:ext cx="0" cy="6120000"/>
          </a:xfrm>
          <a:prstGeom prst="line">
            <a:avLst/>
          </a:prstGeom>
          <a:ln w="63500">
            <a:solidFill>
              <a:srgbClr val="1A5E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B31B0E9C-7E9C-4211-9126-B90F409D57E4}"/>
              </a:ext>
            </a:extLst>
          </p:cNvPr>
          <p:cNvGrpSpPr/>
          <p:nvPr/>
        </p:nvGrpSpPr>
        <p:grpSpPr>
          <a:xfrm>
            <a:off x="321856" y="6216486"/>
            <a:ext cx="995362" cy="369332"/>
            <a:chOff x="317941" y="6215781"/>
            <a:chExt cx="995362" cy="369332"/>
          </a:xfrm>
        </p:grpSpPr>
        <p:pic>
          <p:nvPicPr>
            <p:cNvPr id="24" name="Grafik 23" descr="Ein Bild, das Zeichnung enthält.&#10;&#10;Automatisch generierte Beschreibung">
              <a:extLst>
                <a:ext uri="{FF2B5EF4-FFF2-40B4-BE49-F238E27FC236}">
                  <a16:creationId xmlns:a16="http://schemas.microsoft.com/office/drawing/2014/main" id="{718B9E9F-A4A6-4B23-BCB5-C37EF3450B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103" y="6275602"/>
              <a:ext cx="691200" cy="216000"/>
            </a:xfrm>
            <a:prstGeom prst="rect">
              <a:avLst/>
            </a:prstGeom>
          </p:spPr>
        </p:pic>
        <p:sp>
          <p:nvSpPr>
            <p:cNvPr id="25" name="Rechteck 24">
              <a:extLst>
                <a:ext uri="{FF2B5EF4-FFF2-40B4-BE49-F238E27FC236}">
                  <a16:creationId xmlns:a16="http://schemas.microsoft.com/office/drawing/2014/main" id="{8CC947AD-32B2-4D7A-98C0-9539BA0DEBF8}"/>
                </a:ext>
              </a:extLst>
            </p:cNvPr>
            <p:cNvSpPr/>
            <p:nvPr/>
          </p:nvSpPr>
          <p:spPr>
            <a:xfrm>
              <a:off x="317941" y="6215781"/>
              <a:ext cx="37702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CH">
                  <a:solidFill>
                    <a:srgbClr val="1A5EAB"/>
                  </a:solidFill>
                </a:rPr>
                <a:t>©</a:t>
              </a:r>
            </a:p>
          </p:txBody>
        </p:sp>
      </p:grpSp>
      <p:sp>
        <p:nvSpPr>
          <p:cNvPr id="22" name="object 5">
            <a:extLst>
              <a:ext uri="{FF2B5EF4-FFF2-40B4-BE49-F238E27FC236}">
                <a16:creationId xmlns:a16="http://schemas.microsoft.com/office/drawing/2014/main" id="{89009CA1-DCAA-4924-801C-F19C12F462EA}"/>
              </a:ext>
            </a:extLst>
          </p:cNvPr>
          <p:cNvSpPr/>
          <p:nvPr/>
        </p:nvSpPr>
        <p:spPr>
          <a:xfrm>
            <a:off x="3601974" y="1994154"/>
            <a:ext cx="2036445" cy="1018540"/>
          </a:xfrm>
          <a:custGeom>
            <a:avLst/>
            <a:gdLst/>
            <a:ahLst/>
            <a:cxnLst/>
            <a:rect l="l" t="t" r="r" b="b"/>
            <a:pathLst>
              <a:path w="2036445" h="1018539">
                <a:moveTo>
                  <a:pt x="1934210" y="0"/>
                </a:moveTo>
                <a:lnTo>
                  <a:pt x="101853" y="0"/>
                </a:lnTo>
                <a:lnTo>
                  <a:pt x="62204" y="8002"/>
                </a:lnTo>
                <a:lnTo>
                  <a:pt x="29829" y="29829"/>
                </a:lnTo>
                <a:lnTo>
                  <a:pt x="8002" y="62204"/>
                </a:lnTo>
                <a:lnTo>
                  <a:pt x="0" y="101854"/>
                </a:lnTo>
                <a:lnTo>
                  <a:pt x="0" y="916178"/>
                </a:lnTo>
                <a:lnTo>
                  <a:pt x="8002" y="955827"/>
                </a:lnTo>
                <a:lnTo>
                  <a:pt x="29829" y="988202"/>
                </a:lnTo>
                <a:lnTo>
                  <a:pt x="62204" y="1010029"/>
                </a:lnTo>
                <a:lnTo>
                  <a:pt x="101853" y="1018032"/>
                </a:lnTo>
                <a:lnTo>
                  <a:pt x="1934210" y="1018032"/>
                </a:lnTo>
                <a:lnTo>
                  <a:pt x="1973859" y="1010029"/>
                </a:lnTo>
                <a:lnTo>
                  <a:pt x="2006234" y="988202"/>
                </a:lnTo>
                <a:lnTo>
                  <a:pt x="2028061" y="955827"/>
                </a:lnTo>
                <a:lnTo>
                  <a:pt x="2036064" y="916178"/>
                </a:lnTo>
                <a:lnTo>
                  <a:pt x="2036064" y="101854"/>
                </a:lnTo>
                <a:lnTo>
                  <a:pt x="2028061" y="62204"/>
                </a:lnTo>
                <a:lnTo>
                  <a:pt x="2006234" y="29829"/>
                </a:lnTo>
                <a:lnTo>
                  <a:pt x="1973859" y="8002"/>
                </a:lnTo>
                <a:lnTo>
                  <a:pt x="1934210" y="0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6">
            <a:extLst>
              <a:ext uri="{FF2B5EF4-FFF2-40B4-BE49-F238E27FC236}">
                <a16:creationId xmlns:a16="http://schemas.microsoft.com/office/drawing/2014/main" id="{0E7D6F5C-28F8-450C-9D9B-0814D2ABDB97}"/>
              </a:ext>
            </a:extLst>
          </p:cNvPr>
          <p:cNvSpPr/>
          <p:nvPr/>
        </p:nvSpPr>
        <p:spPr>
          <a:xfrm>
            <a:off x="3601974" y="1994154"/>
            <a:ext cx="2036445" cy="1018540"/>
          </a:xfrm>
          <a:custGeom>
            <a:avLst/>
            <a:gdLst/>
            <a:ahLst/>
            <a:cxnLst/>
            <a:rect l="l" t="t" r="r" b="b"/>
            <a:pathLst>
              <a:path w="2036445" h="1018539">
                <a:moveTo>
                  <a:pt x="0" y="101854"/>
                </a:moveTo>
                <a:lnTo>
                  <a:pt x="8002" y="62204"/>
                </a:lnTo>
                <a:lnTo>
                  <a:pt x="29829" y="29829"/>
                </a:lnTo>
                <a:lnTo>
                  <a:pt x="62204" y="8002"/>
                </a:lnTo>
                <a:lnTo>
                  <a:pt x="101853" y="0"/>
                </a:lnTo>
                <a:lnTo>
                  <a:pt x="1934210" y="0"/>
                </a:lnTo>
                <a:lnTo>
                  <a:pt x="1973859" y="8002"/>
                </a:lnTo>
                <a:lnTo>
                  <a:pt x="2006234" y="29829"/>
                </a:lnTo>
                <a:lnTo>
                  <a:pt x="2028061" y="62204"/>
                </a:lnTo>
                <a:lnTo>
                  <a:pt x="2036064" y="101854"/>
                </a:lnTo>
                <a:lnTo>
                  <a:pt x="2036064" y="916178"/>
                </a:lnTo>
                <a:lnTo>
                  <a:pt x="2028061" y="955827"/>
                </a:lnTo>
                <a:lnTo>
                  <a:pt x="2006234" y="988202"/>
                </a:lnTo>
                <a:lnTo>
                  <a:pt x="1973859" y="1010029"/>
                </a:lnTo>
                <a:lnTo>
                  <a:pt x="1934210" y="1018032"/>
                </a:lnTo>
                <a:lnTo>
                  <a:pt x="101853" y="1018032"/>
                </a:lnTo>
                <a:lnTo>
                  <a:pt x="62204" y="1010029"/>
                </a:lnTo>
                <a:lnTo>
                  <a:pt x="29829" y="988202"/>
                </a:lnTo>
                <a:lnTo>
                  <a:pt x="8002" y="955827"/>
                </a:lnTo>
                <a:lnTo>
                  <a:pt x="0" y="916178"/>
                </a:lnTo>
                <a:lnTo>
                  <a:pt x="0" y="101854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7">
            <a:extLst>
              <a:ext uri="{FF2B5EF4-FFF2-40B4-BE49-F238E27FC236}">
                <a16:creationId xmlns:a16="http://schemas.microsoft.com/office/drawing/2014/main" id="{662CA5AB-3D24-4040-BC56-456D7D3F3D4C}"/>
              </a:ext>
            </a:extLst>
          </p:cNvPr>
          <p:cNvSpPr txBox="1"/>
          <p:nvPr/>
        </p:nvSpPr>
        <p:spPr>
          <a:xfrm>
            <a:off x="3752215" y="1760982"/>
            <a:ext cx="1735455" cy="1155700"/>
          </a:xfrm>
          <a:prstGeom prst="rect">
            <a:avLst/>
          </a:prstGeom>
        </p:spPr>
        <p:txBody>
          <a:bodyPr vert="horz" wrap="square" lIns="0" tIns="261620" rIns="0" bIns="0" rtlCol="0">
            <a:spAutoFit/>
          </a:bodyPr>
          <a:lstStyle/>
          <a:p>
            <a:pPr marL="12700">
              <a:spcBef>
                <a:spcPts val="2060"/>
              </a:spcBef>
            </a:pPr>
            <a:r>
              <a:rPr sz="3000" b="1" spc="-10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onfidentiality</a:t>
            </a:r>
            <a:endParaRPr sz="2200" dirty="0">
              <a:latin typeface="Calibri"/>
              <a:cs typeface="Calibri"/>
            </a:endParaRPr>
          </a:p>
          <a:p>
            <a:pPr marL="123825">
              <a:spcBef>
                <a:spcPts val="1175"/>
              </a:spcBef>
            </a:pPr>
            <a:r>
              <a:rPr spc="-15" dirty="0">
                <a:solidFill>
                  <a:srgbClr val="FFFFFF"/>
                </a:solidFill>
                <a:latin typeface="Calibri"/>
                <a:cs typeface="Calibri"/>
              </a:rPr>
              <a:t>(Vertraulichkeit)</a:t>
            </a:r>
            <a:endParaRPr dirty="0">
              <a:latin typeface="Calibri"/>
              <a:cs typeface="Calibri"/>
            </a:endParaRPr>
          </a:p>
        </p:txBody>
      </p:sp>
      <p:sp>
        <p:nvSpPr>
          <p:cNvPr id="31" name="object 8">
            <a:extLst>
              <a:ext uri="{FF2B5EF4-FFF2-40B4-BE49-F238E27FC236}">
                <a16:creationId xmlns:a16="http://schemas.microsoft.com/office/drawing/2014/main" id="{9C96423F-B6A4-4E1D-A685-2E055A53541B}"/>
              </a:ext>
            </a:extLst>
          </p:cNvPr>
          <p:cNvSpPr/>
          <p:nvPr/>
        </p:nvSpPr>
        <p:spPr>
          <a:xfrm>
            <a:off x="5130039" y="3498850"/>
            <a:ext cx="662305" cy="920750"/>
          </a:xfrm>
          <a:custGeom>
            <a:avLst/>
            <a:gdLst/>
            <a:ahLst/>
            <a:cxnLst/>
            <a:rect l="l" t="t" r="r" b="b"/>
            <a:pathLst>
              <a:path w="662304" h="920750">
                <a:moveTo>
                  <a:pt x="308433" y="207644"/>
                </a:moveTo>
                <a:lnTo>
                  <a:pt x="61722" y="207644"/>
                </a:lnTo>
                <a:lnTo>
                  <a:pt x="414909" y="819657"/>
                </a:lnTo>
                <a:lnTo>
                  <a:pt x="353187" y="855218"/>
                </a:lnTo>
                <a:lnTo>
                  <a:pt x="596519" y="920369"/>
                </a:lnTo>
                <a:lnTo>
                  <a:pt x="652223" y="712724"/>
                </a:lnTo>
                <a:lnTo>
                  <a:pt x="600075" y="712724"/>
                </a:lnTo>
                <a:lnTo>
                  <a:pt x="308433" y="207644"/>
                </a:lnTo>
                <a:close/>
              </a:path>
              <a:path w="662304" h="920750">
                <a:moveTo>
                  <a:pt x="661797" y="677037"/>
                </a:moveTo>
                <a:lnTo>
                  <a:pt x="600075" y="712724"/>
                </a:lnTo>
                <a:lnTo>
                  <a:pt x="652223" y="712724"/>
                </a:lnTo>
                <a:lnTo>
                  <a:pt x="661797" y="677037"/>
                </a:lnTo>
                <a:close/>
              </a:path>
              <a:path w="662304" h="920750">
                <a:moveTo>
                  <a:pt x="65150" y="0"/>
                </a:moveTo>
                <a:lnTo>
                  <a:pt x="0" y="243331"/>
                </a:lnTo>
                <a:lnTo>
                  <a:pt x="61722" y="207644"/>
                </a:lnTo>
                <a:lnTo>
                  <a:pt x="308433" y="207644"/>
                </a:lnTo>
                <a:lnTo>
                  <a:pt x="246761" y="100837"/>
                </a:lnTo>
                <a:lnTo>
                  <a:pt x="308483" y="65150"/>
                </a:lnTo>
                <a:lnTo>
                  <a:pt x="65150" y="0"/>
                </a:lnTo>
                <a:close/>
              </a:path>
            </a:pathLst>
          </a:custGeom>
          <a:solidFill>
            <a:srgbClr val="B1C1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9">
            <a:extLst>
              <a:ext uri="{FF2B5EF4-FFF2-40B4-BE49-F238E27FC236}">
                <a16:creationId xmlns:a16="http://schemas.microsoft.com/office/drawing/2014/main" id="{C9322136-869C-4419-A520-726CD68342B2}"/>
              </a:ext>
            </a:extLst>
          </p:cNvPr>
          <p:cNvSpPr/>
          <p:nvPr/>
        </p:nvSpPr>
        <p:spPr>
          <a:xfrm>
            <a:off x="5284471" y="4908041"/>
            <a:ext cx="2036445" cy="1018540"/>
          </a:xfrm>
          <a:custGeom>
            <a:avLst/>
            <a:gdLst/>
            <a:ahLst/>
            <a:cxnLst/>
            <a:rect l="l" t="t" r="r" b="b"/>
            <a:pathLst>
              <a:path w="2036445" h="1018539">
                <a:moveTo>
                  <a:pt x="1934209" y="0"/>
                </a:moveTo>
                <a:lnTo>
                  <a:pt x="101853" y="0"/>
                </a:lnTo>
                <a:lnTo>
                  <a:pt x="62204" y="8002"/>
                </a:lnTo>
                <a:lnTo>
                  <a:pt x="29829" y="29829"/>
                </a:lnTo>
                <a:lnTo>
                  <a:pt x="8002" y="62204"/>
                </a:lnTo>
                <a:lnTo>
                  <a:pt x="0" y="101853"/>
                </a:lnTo>
                <a:lnTo>
                  <a:pt x="0" y="916228"/>
                </a:lnTo>
                <a:lnTo>
                  <a:pt x="8002" y="955854"/>
                </a:lnTo>
                <a:lnTo>
                  <a:pt x="29829" y="988213"/>
                </a:lnTo>
                <a:lnTo>
                  <a:pt x="62204" y="1010031"/>
                </a:lnTo>
                <a:lnTo>
                  <a:pt x="101853" y="1018031"/>
                </a:lnTo>
                <a:lnTo>
                  <a:pt x="1934209" y="1018031"/>
                </a:lnTo>
                <a:lnTo>
                  <a:pt x="1973859" y="1010031"/>
                </a:lnTo>
                <a:lnTo>
                  <a:pt x="2006234" y="988213"/>
                </a:lnTo>
                <a:lnTo>
                  <a:pt x="2028061" y="955854"/>
                </a:lnTo>
                <a:lnTo>
                  <a:pt x="2036064" y="916228"/>
                </a:lnTo>
                <a:lnTo>
                  <a:pt x="2036064" y="101853"/>
                </a:lnTo>
                <a:lnTo>
                  <a:pt x="2028061" y="62204"/>
                </a:lnTo>
                <a:lnTo>
                  <a:pt x="2006234" y="29829"/>
                </a:lnTo>
                <a:lnTo>
                  <a:pt x="1973859" y="8002"/>
                </a:lnTo>
                <a:lnTo>
                  <a:pt x="1934209" y="0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10">
            <a:extLst>
              <a:ext uri="{FF2B5EF4-FFF2-40B4-BE49-F238E27FC236}">
                <a16:creationId xmlns:a16="http://schemas.microsoft.com/office/drawing/2014/main" id="{348EC423-DFC5-4CC2-A725-69D7C2A123F5}"/>
              </a:ext>
            </a:extLst>
          </p:cNvPr>
          <p:cNvSpPr/>
          <p:nvPr/>
        </p:nvSpPr>
        <p:spPr>
          <a:xfrm>
            <a:off x="5284471" y="4908041"/>
            <a:ext cx="2036445" cy="1018540"/>
          </a:xfrm>
          <a:custGeom>
            <a:avLst/>
            <a:gdLst/>
            <a:ahLst/>
            <a:cxnLst/>
            <a:rect l="l" t="t" r="r" b="b"/>
            <a:pathLst>
              <a:path w="2036445" h="1018539">
                <a:moveTo>
                  <a:pt x="0" y="101853"/>
                </a:moveTo>
                <a:lnTo>
                  <a:pt x="8002" y="62204"/>
                </a:lnTo>
                <a:lnTo>
                  <a:pt x="29829" y="29829"/>
                </a:lnTo>
                <a:lnTo>
                  <a:pt x="62204" y="8002"/>
                </a:lnTo>
                <a:lnTo>
                  <a:pt x="101853" y="0"/>
                </a:lnTo>
                <a:lnTo>
                  <a:pt x="1934209" y="0"/>
                </a:lnTo>
                <a:lnTo>
                  <a:pt x="1973859" y="8002"/>
                </a:lnTo>
                <a:lnTo>
                  <a:pt x="2006234" y="29829"/>
                </a:lnTo>
                <a:lnTo>
                  <a:pt x="2028061" y="62204"/>
                </a:lnTo>
                <a:lnTo>
                  <a:pt x="2036064" y="101853"/>
                </a:lnTo>
                <a:lnTo>
                  <a:pt x="2036064" y="916228"/>
                </a:lnTo>
                <a:lnTo>
                  <a:pt x="2028061" y="955854"/>
                </a:lnTo>
                <a:lnTo>
                  <a:pt x="2006234" y="988213"/>
                </a:lnTo>
                <a:lnTo>
                  <a:pt x="1973859" y="1010031"/>
                </a:lnTo>
                <a:lnTo>
                  <a:pt x="1934209" y="1018031"/>
                </a:lnTo>
                <a:lnTo>
                  <a:pt x="101853" y="1018031"/>
                </a:lnTo>
                <a:lnTo>
                  <a:pt x="62204" y="1010031"/>
                </a:lnTo>
                <a:lnTo>
                  <a:pt x="29829" y="988213"/>
                </a:lnTo>
                <a:lnTo>
                  <a:pt x="8002" y="955854"/>
                </a:lnTo>
                <a:lnTo>
                  <a:pt x="0" y="916228"/>
                </a:lnTo>
                <a:lnTo>
                  <a:pt x="0" y="101853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11">
            <a:extLst>
              <a:ext uri="{FF2B5EF4-FFF2-40B4-BE49-F238E27FC236}">
                <a16:creationId xmlns:a16="http://schemas.microsoft.com/office/drawing/2014/main" id="{E2768AAA-F6A9-45F3-B021-D541D887F28D}"/>
              </a:ext>
            </a:extLst>
          </p:cNvPr>
          <p:cNvSpPr txBox="1"/>
          <p:nvPr/>
        </p:nvSpPr>
        <p:spPr>
          <a:xfrm>
            <a:off x="5586730" y="4675293"/>
            <a:ext cx="1430655" cy="1155700"/>
          </a:xfrm>
          <a:prstGeom prst="rect">
            <a:avLst/>
          </a:prstGeom>
        </p:spPr>
        <p:txBody>
          <a:bodyPr vert="horz" wrap="square" lIns="0" tIns="261620" rIns="0" bIns="0" rtlCol="0">
            <a:spAutoFit/>
          </a:bodyPr>
          <a:lstStyle/>
          <a:p>
            <a:pPr marL="12700">
              <a:spcBef>
                <a:spcPts val="2060"/>
              </a:spcBef>
            </a:pPr>
            <a:r>
              <a:rPr sz="3000" b="1" spc="-1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400" spc="-40" dirty="0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ailability</a:t>
            </a:r>
            <a:endParaRPr sz="2400">
              <a:latin typeface="Calibri"/>
              <a:cs typeface="Calibri"/>
            </a:endParaRPr>
          </a:p>
          <a:p>
            <a:pPr marL="17145">
              <a:spcBef>
                <a:spcPts val="1175"/>
              </a:spcBef>
            </a:pPr>
            <a:r>
              <a:rPr spc="-15" dirty="0">
                <a:solidFill>
                  <a:srgbClr val="FFFFFF"/>
                </a:solidFill>
                <a:latin typeface="Calibri"/>
                <a:cs typeface="Calibri"/>
              </a:rPr>
              <a:t>(Verfügbarkeit)</a:t>
            </a:r>
            <a:endParaRPr>
              <a:latin typeface="Calibri"/>
              <a:cs typeface="Calibri"/>
            </a:endParaRPr>
          </a:p>
        </p:txBody>
      </p:sp>
      <p:sp>
        <p:nvSpPr>
          <p:cNvPr id="35" name="object 12">
            <a:extLst>
              <a:ext uri="{FF2B5EF4-FFF2-40B4-BE49-F238E27FC236}">
                <a16:creationId xmlns:a16="http://schemas.microsoft.com/office/drawing/2014/main" id="{26FD151E-A471-4F5C-BE2B-327EC869AC45}"/>
              </a:ext>
            </a:extLst>
          </p:cNvPr>
          <p:cNvSpPr/>
          <p:nvPr/>
        </p:nvSpPr>
        <p:spPr>
          <a:xfrm>
            <a:off x="4088893" y="5237988"/>
            <a:ext cx="1062355" cy="356870"/>
          </a:xfrm>
          <a:custGeom>
            <a:avLst/>
            <a:gdLst/>
            <a:ahLst/>
            <a:cxnLst/>
            <a:rect l="l" t="t" r="r" b="b"/>
            <a:pathLst>
              <a:path w="1062354" h="356870">
                <a:moveTo>
                  <a:pt x="178307" y="0"/>
                </a:moveTo>
                <a:lnTo>
                  <a:pt x="0" y="178308"/>
                </a:lnTo>
                <a:lnTo>
                  <a:pt x="178307" y="356616"/>
                </a:lnTo>
                <a:lnTo>
                  <a:pt x="178307" y="285242"/>
                </a:lnTo>
                <a:lnTo>
                  <a:pt x="955294" y="285242"/>
                </a:lnTo>
                <a:lnTo>
                  <a:pt x="1062228" y="178308"/>
                </a:lnTo>
                <a:lnTo>
                  <a:pt x="955294" y="71374"/>
                </a:lnTo>
                <a:lnTo>
                  <a:pt x="178307" y="71374"/>
                </a:lnTo>
                <a:lnTo>
                  <a:pt x="178307" y="0"/>
                </a:lnTo>
                <a:close/>
              </a:path>
              <a:path w="1062354" h="356870">
                <a:moveTo>
                  <a:pt x="955294" y="285242"/>
                </a:moveTo>
                <a:lnTo>
                  <a:pt x="883919" y="285242"/>
                </a:lnTo>
                <a:lnTo>
                  <a:pt x="883919" y="356616"/>
                </a:lnTo>
                <a:lnTo>
                  <a:pt x="955294" y="285242"/>
                </a:lnTo>
                <a:close/>
              </a:path>
              <a:path w="1062354" h="356870">
                <a:moveTo>
                  <a:pt x="883919" y="0"/>
                </a:moveTo>
                <a:lnTo>
                  <a:pt x="883919" y="71374"/>
                </a:lnTo>
                <a:lnTo>
                  <a:pt x="955294" y="71374"/>
                </a:lnTo>
                <a:lnTo>
                  <a:pt x="883919" y="0"/>
                </a:lnTo>
                <a:close/>
              </a:path>
            </a:pathLst>
          </a:custGeom>
          <a:solidFill>
            <a:srgbClr val="B1C1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13">
            <a:extLst>
              <a:ext uri="{FF2B5EF4-FFF2-40B4-BE49-F238E27FC236}">
                <a16:creationId xmlns:a16="http://schemas.microsoft.com/office/drawing/2014/main" id="{B88C4900-5B08-414B-AF67-063AE416D889}"/>
              </a:ext>
            </a:extLst>
          </p:cNvPr>
          <p:cNvSpPr/>
          <p:nvPr/>
        </p:nvSpPr>
        <p:spPr>
          <a:xfrm>
            <a:off x="1921003" y="4908041"/>
            <a:ext cx="2036445" cy="1018540"/>
          </a:xfrm>
          <a:custGeom>
            <a:avLst/>
            <a:gdLst/>
            <a:ahLst/>
            <a:cxnLst/>
            <a:rect l="l" t="t" r="r" b="b"/>
            <a:pathLst>
              <a:path w="2036445" h="1018539">
                <a:moveTo>
                  <a:pt x="1934210" y="0"/>
                </a:moveTo>
                <a:lnTo>
                  <a:pt x="101803" y="0"/>
                </a:lnTo>
                <a:lnTo>
                  <a:pt x="62177" y="8002"/>
                </a:lnTo>
                <a:lnTo>
                  <a:pt x="29818" y="29829"/>
                </a:lnTo>
                <a:lnTo>
                  <a:pt x="8000" y="62204"/>
                </a:lnTo>
                <a:lnTo>
                  <a:pt x="0" y="101853"/>
                </a:lnTo>
                <a:lnTo>
                  <a:pt x="0" y="916228"/>
                </a:lnTo>
                <a:lnTo>
                  <a:pt x="8000" y="955854"/>
                </a:lnTo>
                <a:lnTo>
                  <a:pt x="29818" y="988213"/>
                </a:lnTo>
                <a:lnTo>
                  <a:pt x="62177" y="1010031"/>
                </a:lnTo>
                <a:lnTo>
                  <a:pt x="101803" y="1018031"/>
                </a:lnTo>
                <a:lnTo>
                  <a:pt x="1934210" y="1018031"/>
                </a:lnTo>
                <a:lnTo>
                  <a:pt x="1973859" y="1010031"/>
                </a:lnTo>
                <a:lnTo>
                  <a:pt x="2006234" y="988213"/>
                </a:lnTo>
                <a:lnTo>
                  <a:pt x="2028061" y="955854"/>
                </a:lnTo>
                <a:lnTo>
                  <a:pt x="2036064" y="916228"/>
                </a:lnTo>
                <a:lnTo>
                  <a:pt x="2036064" y="101853"/>
                </a:lnTo>
                <a:lnTo>
                  <a:pt x="2028061" y="62204"/>
                </a:lnTo>
                <a:lnTo>
                  <a:pt x="2006234" y="29829"/>
                </a:lnTo>
                <a:lnTo>
                  <a:pt x="1973859" y="8002"/>
                </a:lnTo>
                <a:lnTo>
                  <a:pt x="1934210" y="0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14">
            <a:extLst>
              <a:ext uri="{FF2B5EF4-FFF2-40B4-BE49-F238E27FC236}">
                <a16:creationId xmlns:a16="http://schemas.microsoft.com/office/drawing/2014/main" id="{20C38EF8-1BC5-4FFC-898A-B219CCCC2B42}"/>
              </a:ext>
            </a:extLst>
          </p:cNvPr>
          <p:cNvSpPr/>
          <p:nvPr/>
        </p:nvSpPr>
        <p:spPr>
          <a:xfrm>
            <a:off x="1921003" y="4908041"/>
            <a:ext cx="2036445" cy="1018540"/>
          </a:xfrm>
          <a:custGeom>
            <a:avLst/>
            <a:gdLst/>
            <a:ahLst/>
            <a:cxnLst/>
            <a:rect l="l" t="t" r="r" b="b"/>
            <a:pathLst>
              <a:path w="2036445" h="1018539">
                <a:moveTo>
                  <a:pt x="0" y="101853"/>
                </a:moveTo>
                <a:lnTo>
                  <a:pt x="8000" y="62204"/>
                </a:lnTo>
                <a:lnTo>
                  <a:pt x="29818" y="29829"/>
                </a:lnTo>
                <a:lnTo>
                  <a:pt x="62177" y="8002"/>
                </a:lnTo>
                <a:lnTo>
                  <a:pt x="101803" y="0"/>
                </a:lnTo>
                <a:lnTo>
                  <a:pt x="1934210" y="0"/>
                </a:lnTo>
                <a:lnTo>
                  <a:pt x="1973859" y="8002"/>
                </a:lnTo>
                <a:lnTo>
                  <a:pt x="2006234" y="29829"/>
                </a:lnTo>
                <a:lnTo>
                  <a:pt x="2028061" y="62204"/>
                </a:lnTo>
                <a:lnTo>
                  <a:pt x="2036064" y="101853"/>
                </a:lnTo>
                <a:lnTo>
                  <a:pt x="2036064" y="916228"/>
                </a:lnTo>
                <a:lnTo>
                  <a:pt x="2028061" y="955854"/>
                </a:lnTo>
                <a:lnTo>
                  <a:pt x="2006234" y="988213"/>
                </a:lnTo>
                <a:lnTo>
                  <a:pt x="1973859" y="1010031"/>
                </a:lnTo>
                <a:lnTo>
                  <a:pt x="1934210" y="1018031"/>
                </a:lnTo>
                <a:lnTo>
                  <a:pt x="101803" y="1018031"/>
                </a:lnTo>
                <a:lnTo>
                  <a:pt x="62177" y="1010031"/>
                </a:lnTo>
                <a:lnTo>
                  <a:pt x="29818" y="988213"/>
                </a:lnTo>
                <a:lnTo>
                  <a:pt x="8000" y="955854"/>
                </a:lnTo>
                <a:lnTo>
                  <a:pt x="0" y="916228"/>
                </a:lnTo>
                <a:lnTo>
                  <a:pt x="0" y="101853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15">
            <a:extLst>
              <a:ext uri="{FF2B5EF4-FFF2-40B4-BE49-F238E27FC236}">
                <a16:creationId xmlns:a16="http://schemas.microsoft.com/office/drawing/2014/main" id="{FB406F48-9FF7-4892-8D5C-C00040225FDA}"/>
              </a:ext>
            </a:extLst>
          </p:cNvPr>
          <p:cNvSpPr txBox="1"/>
          <p:nvPr/>
        </p:nvSpPr>
        <p:spPr>
          <a:xfrm>
            <a:off x="2389733" y="4675293"/>
            <a:ext cx="1096010" cy="1155700"/>
          </a:xfrm>
          <a:prstGeom prst="rect">
            <a:avLst/>
          </a:prstGeom>
        </p:spPr>
        <p:txBody>
          <a:bodyPr vert="horz" wrap="square" lIns="0" tIns="261620" rIns="0" bIns="0" rtlCol="0">
            <a:spAutoFit/>
          </a:bodyPr>
          <a:lstStyle/>
          <a:p>
            <a:pPr marL="12700">
              <a:spcBef>
                <a:spcPts val="2060"/>
              </a:spcBef>
            </a:pPr>
            <a:r>
              <a:rPr sz="3000" b="1" spc="-10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ntegrity</a:t>
            </a:r>
            <a:endParaRPr sz="2400">
              <a:latin typeface="Calibri"/>
              <a:cs typeface="Calibri"/>
            </a:endParaRPr>
          </a:p>
          <a:p>
            <a:pPr marL="48895">
              <a:spcBef>
                <a:spcPts val="1175"/>
              </a:spcBef>
            </a:pPr>
            <a:r>
              <a:rPr spc="-10" dirty="0">
                <a:solidFill>
                  <a:srgbClr val="FFFFFF"/>
                </a:solidFill>
                <a:latin typeface="Calibri"/>
                <a:cs typeface="Calibri"/>
              </a:rPr>
              <a:t>(Integrität)</a:t>
            </a:r>
            <a:endParaRPr>
              <a:latin typeface="Calibri"/>
              <a:cs typeface="Calibri"/>
            </a:endParaRPr>
          </a:p>
        </p:txBody>
      </p:sp>
      <p:sp>
        <p:nvSpPr>
          <p:cNvPr id="39" name="object 16">
            <a:extLst>
              <a:ext uri="{FF2B5EF4-FFF2-40B4-BE49-F238E27FC236}">
                <a16:creationId xmlns:a16="http://schemas.microsoft.com/office/drawing/2014/main" id="{0ABACFBC-9100-425E-AFFC-B3D2FB66F638}"/>
              </a:ext>
            </a:extLst>
          </p:cNvPr>
          <p:cNvSpPr/>
          <p:nvPr/>
        </p:nvSpPr>
        <p:spPr>
          <a:xfrm>
            <a:off x="3447924" y="3498850"/>
            <a:ext cx="662305" cy="920750"/>
          </a:xfrm>
          <a:custGeom>
            <a:avLst/>
            <a:gdLst/>
            <a:ahLst/>
            <a:cxnLst/>
            <a:rect l="l" t="t" r="r" b="b"/>
            <a:pathLst>
              <a:path w="662305" h="920750">
                <a:moveTo>
                  <a:pt x="0" y="677037"/>
                </a:moveTo>
                <a:lnTo>
                  <a:pt x="65150" y="920369"/>
                </a:lnTo>
                <a:lnTo>
                  <a:pt x="308482" y="855218"/>
                </a:lnTo>
                <a:lnTo>
                  <a:pt x="246760" y="819657"/>
                </a:lnTo>
                <a:lnTo>
                  <a:pt x="308493" y="712724"/>
                </a:lnTo>
                <a:lnTo>
                  <a:pt x="61594" y="712724"/>
                </a:lnTo>
                <a:lnTo>
                  <a:pt x="0" y="677037"/>
                </a:lnTo>
                <a:close/>
              </a:path>
              <a:path w="662305" h="920750">
                <a:moveTo>
                  <a:pt x="596519" y="0"/>
                </a:moveTo>
                <a:lnTo>
                  <a:pt x="353187" y="65150"/>
                </a:lnTo>
                <a:lnTo>
                  <a:pt x="414908" y="100837"/>
                </a:lnTo>
                <a:lnTo>
                  <a:pt x="61594" y="712724"/>
                </a:lnTo>
                <a:lnTo>
                  <a:pt x="308493" y="712724"/>
                </a:lnTo>
                <a:lnTo>
                  <a:pt x="600075" y="207644"/>
                </a:lnTo>
                <a:lnTo>
                  <a:pt x="652223" y="207644"/>
                </a:lnTo>
                <a:lnTo>
                  <a:pt x="596519" y="0"/>
                </a:lnTo>
                <a:close/>
              </a:path>
              <a:path w="662305" h="920750">
                <a:moveTo>
                  <a:pt x="652223" y="207644"/>
                </a:moveTo>
                <a:lnTo>
                  <a:pt x="600075" y="207644"/>
                </a:lnTo>
                <a:lnTo>
                  <a:pt x="661796" y="243331"/>
                </a:lnTo>
                <a:lnTo>
                  <a:pt x="652223" y="207644"/>
                </a:lnTo>
                <a:close/>
              </a:path>
            </a:pathLst>
          </a:custGeom>
          <a:solidFill>
            <a:srgbClr val="B1C1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Textfeld 40">
            <a:extLst>
              <a:ext uri="{FF2B5EF4-FFF2-40B4-BE49-F238E27FC236}">
                <a16:creationId xmlns:a16="http://schemas.microsoft.com/office/drawing/2014/main" id="{C73E5A4B-B7F5-495D-A5BF-D712EEF43784}"/>
              </a:ext>
            </a:extLst>
          </p:cNvPr>
          <p:cNvSpPr txBox="1"/>
          <p:nvPr/>
        </p:nvSpPr>
        <p:spPr>
          <a:xfrm>
            <a:off x="1453939" y="6375265"/>
            <a:ext cx="528956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800" dirty="0">
                <a:hlinkClick r:id="rId4"/>
              </a:rPr>
              <a:t>https://en.wikipedia.org/wiki/Information_security#Key_concepts</a:t>
            </a:r>
            <a:r>
              <a:rPr lang="de-CH" sz="800" dirty="0"/>
              <a:t> </a:t>
            </a:r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F60A8A57-5325-464E-9375-E82EF38F807B}"/>
              </a:ext>
            </a:extLst>
          </p:cNvPr>
          <p:cNvSpPr txBox="1"/>
          <p:nvPr/>
        </p:nvSpPr>
        <p:spPr>
          <a:xfrm>
            <a:off x="6399658" y="1883179"/>
            <a:ext cx="522562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47675" indent="-447675"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CIA </a:t>
            </a:r>
            <a:r>
              <a:rPr lang="de-DE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Triad</a:t>
            </a:r>
            <a:endParaRPr lang="de-DE" sz="24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marL="447675" indent="-447675"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Oftmals ergänzt mit Non-Repudiation</a:t>
            </a:r>
          </a:p>
          <a:p>
            <a:pPr marL="904875" lvl="1" indent="-447675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„</a:t>
            </a:r>
            <a:r>
              <a:rPr lang="de-DE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Nichtabstreitbarkeit</a:t>
            </a:r>
            <a:r>
              <a:rPr lang="de-DE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“</a:t>
            </a:r>
          </a:p>
          <a:p>
            <a:pPr marL="904875" lvl="1" indent="-447675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„Verbindlichkeit“</a:t>
            </a:r>
            <a:endParaRPr lang="de-CH" sz="16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362056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el 1">
            <a:extLst>
              <a:ext uri="{FF2B5EF4-FFF2-40B4-BE49-F238E27FC236}">
                <a16:creationId xmlns:a16="http://schemas.microsoft.com/office/drawing/2014/main" id="{55998A45-6201-4C83-A6E1-074BD878E99D}"/>
              </a:ext>
            </a:extLst>
          </p:cNvPr>
          <p:cNvSpPr txBox="1">
            <a:spLocks/>
          </p:cNvSpPr>
          <p:nvPr/>
        </p:nvSpPr>
        <p:spPr>
          <a:xfrm>
            <a:off x="1311804" y="365126"/>
            <a:ext cx="10183510" cy="947208"/>
          </a:xfrm>
          <a:prstGeom prst="rect">
            <a:avLst/>
          </a:prstGeom>
          <a:solidFill>
            <a:srgbClr val="1A5EAB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268288"/>
            <a:r>
              <a:rPr lang="de-DE" sz="3500" b="1" dirty="0">
                <a:solidFill>
                  <a:schemeClr val="bg1"/>
                </a:solidFill>
              </a:rPr>
              <a:t>Sicherheit „bauen“ – Vorgaben / Treiber</a:t>
            </a:r>
            <a:endParaRPr lang="de-CH" sz="3500" b="1" dirty="0">
              <a:solidFill>
                <a:schemeClr val="bg1"/>
              </a:solidFill>
            </a:endParaRPr>
          </a:p>
        </p:txBody>
      </p:sp>
      <p:sp>
        <p:nvSpPr>
          <p:cNvPr id="30" name="Titel 1">
            <a:extLst>
              <a:ext uri="{FF2B5EF4-FFF2-40B4-BE49-F238E27FC236}">
                <a16:creationId xmlns:a16="http://schemas.microsoft.com/office/drawing/2014/main" id="{4846E8D9-54EF-4A78-97C2-D5AE2E6AB1C7}"/>
              </a:ext>
            </a:extLst>
          </p:cNvPr>
          <p:cNvSpPr txBox="1">
            <a:spLocks/>
          </p:cNvSpPr>
          <p:nvPr/>
        </p:nvSpPr>
        <p:spPr>
          <a:xfrm rot="5400000">
            <a:off x="-2225675" y="2955398"/>
            <a:ext cx="6127749" cy="947208"/>
          </a:xfrm>
          <a:prstGeom prst="rect">
            <a:avLst/>
          </a:prstGeom>
          <a:solidFill>
            <a:srgbClr val="00B96F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pPr algn="ctr"/>
            <a:r>
              <a:rPr lang="de-DE" sz="3500" dirty="0">
                <a:solidFill>
                  <a:schemeClr val="bg1"/>
                </a:solidFill>
                <a:latin typeface="+mj-lt"/>
              </a:rPr>
              <a:t>Einführung Zugriffsschutz</a:t>
            </a:r>
          </a:p>
        </p:txBody>
      </p: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D33B933B-AA04-442C-BB61-C24E27A34CBD}"/>
              </a:ext>
            </a:extLst>
          </p:cNvPr>
          <p:cNvCxnSpPr>
            <a:cxnSpLocks/>
          </p:cNvCxnSpPr>
          <p:nvPr/>
        </p:nvCxnSpPr>
        <p:spPr>
          <a:xfrm flipH="1">
            <a:off x="1299830" y="397547"/>
            <a:ext cx="10188000" cy="0"/>
          </a:xfrm>
          <a:prstGeom prst="line">
            <a:avLst/>
          </a:prstGeom>
          <a:ln w="63500">
            <a:solidFill>
              <a:srgbClr val="00B9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F6C1A951-A8F3-4A4F-AB3E-02026258226F}"/>
              </a:ext>
            </a:extLst>
          </p:cNvPr>
          <p:cNvCxnSpPr/>
          <p:nvPr/>
        </p:nvCxnSpPr>
        <p:spPr>
          <a:xfrm>
            <a:off x="385563" y="365126"/>
            <a:ext cx="0" cy="6120000"/>
          </a:xfrm>
          <a:prstGeom prst="line">
            <a:avLst/>
          </a:prstGeom>
          <a:ln w="63500">
            <a:solidFill>
              <a:srgbClr val="1A5E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B31B0E9C-7E9C-4211-9126-B90F409D57E4}"/>
              </a:ext>
            </a:extLst>
          </p:cNvPr>
          <p:cNvGrpSpPr/>
          <p:nvPr/>
        </p:nvGrpSpPr>
        <p:grpSpPr>
          <a:xfrm>
            <a:off x="321856" y="6216486"/>
            <a:ext cx="995362" cy="369332"/>
            <a:chOff x="317941" y="6215781"/>
            <a:chExt cx="995362" cy="369332"/>
          </a:xfrm>
        </p:grpSpPr>
        <p:pic>
          <p:nvPicPr>
            <p:cNvPr id="24" name="Grafik 23" descr="Ein Bild, das Zeichnung enthält.&#10;&#10;Automatisch generierte Beschreibung">
              <a:extLst>
                <a:ext uri="{FF2B5EF4-FFF2-40B4-BE49-F238E27FC236}">
                  <a16:creationId xmlns:a16="http://schemas.microsoft.com/office/drawing/2014/main" id="{718B9E9F-A4A6-4B23-BCB5-C37EF3450B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103" y="6275602"/>
              <a:ext cx="691200" cy="216000"/>
            </a:xfrm>
            <a:prstGeom prst="rect">
              <a:avLst/>
            </a:prstGeom>
          </p:spPr>
        </p:pic>
        <p:sp>
          <p:nvSpPr>
            <p:cNvPr id="25" name="Rechteck 24">
              <a:extLst>
                <a:ext uri="{FF2B5EF4-FFF2-40B4-BE49-F238E27FC236}">
                  <a16:creationId xmlns:a16="http://schemas.microsoft.com/office/drawing/2014/main" id="{8CC947AD-32B2-4D7A-98C0-9539BA0DEBF8}"/>
                </a:ext>
              </a:extLst>
            </p:cNvPr>
            <p:cNvSpPr/>
            <p:nvPr/>
          </p:nvSpPr>
          <p:spPr>
            <a:xfrm>
              <a:off x="317941" y="6215781"/>
              <a:ext cx="37702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CH">
                  <a:solidFill>
                    <a:srgbClr val="1A5EAB"/>
                  </a:solidFill>
                </a:rPr>
                <a:t>©</a:t>
              </a:r>
            </a:p>
          </p:txBody>
        </p:sp>
      </p:grpSp>
      <p:sp>
        <p:nvSpPr>
          <p:cNvPr id="41" name="Textfeld 40">
            <a:extLst>
              <a:ext uri="{FF2B5EF4-FFF2-40B4-BE49-F238E27FC236}">
                <a16:creationId xmlns:a16="http://schemas.microsoft.com/office/drawing/2014/main" id="{C73E5A4B-B7F5-495D-A5BF-D712EEF43784}"/>
              </a:ext>
            </a:extLst>
          </p:cNvPr>
          <p:cNvSpPr txBox="1"/>
          <p:nvPr/>
        </p:nvSpPr>
        <p:spPr>
          <a:xfrm>
            <a:off x="1453939" y="6375265"/>
            <a:ext cx="528956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800" dirty="0">
                <a:hlinkClick r:id="rId4"/>
              </a:rPr>
              <a:t>https://en.wikipedia.org/wiki/Information_security#Key_concepts</a:t>
            </a:r>
            <a:r>
              <a:rPr lang="de-CH" sz="800" dirty="0"/>
              <a:t> </a:t>
            </a:r>
          </a:p>
        </p:txBody>
      </p:sp>
      <p:sp>
        <p:nvSpPr>
          <p:cNvPr id="65" name="Textfeld 64">
            <a:extLst>
              <a:ext uri="{FF2B5EF4-FFF2-40B4-BE49-F238E27FC236}">
                <a16:creationId xmlns:a16="http://schemas.microsoft.com/office/drawing/2014/main" id="{B326D1CC-F311-4156-843A-FB14E39D927B}"/>
              </a:ext>
            </a:extLst>
          </p:cNvPr>
          <p:cNvSpPr txBox="1"/>
          <p:nvPr/>
        </p:nvSpPr>
        <p:spPr>
          <a:xfrm>
            <a:off x="1644502" y="1620253"/>
            <a:ext cx="9843328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47675" indent="-447675"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Gesetzliche Vorgaben</a:t>
            </a:r>
          </a:p>
          <a:p>
            <a:pPr marL="904875" lvl="1" indent="-447675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OR: IKS (Internes Kontrollsystem) ist für </a:t>
            </a:r>
            <a:r>
              <a:rPr lang="de-DE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grössere</a:t>
            </a:r>
            <a:r>
              <a:rPr lang="de-DE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Firmen vorgeschrieben</a:t>
            </a:r>
          </a:p>
          <a:p>
            <a:pPr marL="904875" lvl="1" indent="-447675">
              <a:buFont typeface="Arial" panose="020B0604020202020204" pitchFamily="34" charset="0"/>
              <a:buChar char="•"/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marL="447675" indent="-447675"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Regulatorische Vorgaben</a:t>
            </a:r>
          </a:p>
          <a:p>
            <a:pPr marL="904875" lvl="1" indent="-447675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Finma (Banken und Versicherungen)</a:t>
            </a:r>
          </a:p>
          <a:p>
            <a:pPr marL="904875" lvl="1" indent="-447675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ComCom</a:t>
            </a: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marL="904875" lvl="1" indent="-447675">
              <a:buFont typeface="Arial" panose="020B0604020202020204" pitchFamily="34" charset="0"/>
              <a:buChar char="•"/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marL="447675" indent="-447675"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Branchen-Vorgaben</a:t>
            </a:r>
          </a:p>
          <a:p>
            <a:pPr marL="904875" lvl="1" indent="-447675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PCI-DSS</a:t>
            </a:r>
          </a:p>
          <a:p>
            <a:pPr marL="904875" lvl="1" indent="-447675">
              <a:buFont typeface="Arial" panose="020B0604020202020204" pitchFamily="34" charset="0"/>
              <a:buChar char="•"/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marL="447675" indent="-447675">
              <a:buFont typeface="Arial" panose="020B0604020202020204" pitchFamily="34" charset="0"/>
              <a:buChar char="•"/>
            </a:pPr>
            <a:r>
              <a:rPr lang="de-CH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Firmeninterne Richtlinien</a:t>
            </a:r>
          </a:p>
          <a:p>
            <a:pPr marL="904875" lvl="1" indent="-447675">
              <a:buFont typeface="Arial" panose="020B0604020202020204" pitchFamily="34" charset="0"/>
              <a:buChar char="•"/>
            </a:pPr>
            <a:r>
              <a:rPr lang="de-CH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Policies</a:t>
            </a:r>
            <a:r>
              <a:rPr lang="de-CH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/ Richtlinien (Passwort-</a:t>
            </a:r>
            <a:r>
              <a:rPr lang="de-CH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Policies</a:t>
            </a:r>
            <a:r>
              <a:rPr lang="de-CH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, Server </a:t>
            </a:r>
            <a:r>
              <a:rPr lang="de-CH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Hardening</a:t>
            </a:r>
            <a:r>
              <a:rPr lang="de-CH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Richtlinien)</a:t>
            </a:r>
          </a:p>
          <a:p>
            <a:pPr marL="904875" lvl="1" indent="-447675">
              <a:buFont typeface="Arial" panose="020B0604020202020204" pitchFamily="34" charset="0"/>
              <a:buChar char="•"/>
            </a:pPr>
            <a:r>
              <a:rPr lang="de-CH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Blueprints</a:t>
            </a:r>
            <a:endParaRPr lang="de-CH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marL="904875" lvl="1" indent="-447675">
              <a:buFont typeface="Arial" panose="020B0604020202020204" pitchFamily="34" charset="0"/>
              <a:buChar char="•"/>
            </a:pPr>
            <a:r>
              <a:rPr lang="de-CH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Image / Ansehen</a:t>
            </a:r>
          </a:p>
          <a:p>
            <a:pPr marL="447675" indent="-447675">
              <a:buFont typeface="Arial" panose="020B0604020202020204" pitchFamily="34" charset="0"/>
              <a:buChar char="•"/>
            </a:pPr>
            <a:endParaRPr lang="de-CH" sz="24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79610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el 1">
            <a:extLst>
              <a:ext uri="{FF2B5EF4-FFF2-40B4-BE49-F238E27FC236}">
                <a16:creationId xmlns:a16="http://schemas.microsoft.com/office/drawing/2014/main" id="{55998A45-6201-4C83-A6E1-074BD878E99D}"/>
              </a:ext>
            </a:extLst>
          </p:cNvPr>
          <p:cNvSpPr txBox="1">
            <a:spLocks/>
          </p:cNvSpPr>
          <p:nvPr/>
        </p:nvSpPr>
        <p:spPr>
          <a:xfrm>
            <a:off x="1311804" y="365126"/>
            <a:ext cx="10183510" cy="947208"/>
          </a:xfrm>
          <a:prstGeom prst="rect">
            <a:avLst/>
          </a:prstGeom>
          <a:solidFill>
            <a:srgbClr val="1A5EAB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268288"/>
            <a:r>
              <a:rPr lang="de-DE" sz="3500" b="1" dirty="0">
                <a:solidFill>
                  <a:schemeClr val="bg1"/>
                </a:solidFill>
              </a:rPr>
              <a:t>Sicherheit „bauen“ – Weitere Aspekte</a:t>
            </a:r>
            <a:endParaRPr lang="de-CH" sz="3500" b="1" dirty="0">
              <a:solidFill>
                <a:schemeClr val="bg1"/>
              </a:solidFill>
            </a:endParaRPr>
          </a:p>
        </p:txBody>
      </p:sp>
      <p:sp>
        <p:nvSpPr>
          <p:cNvPr id="30" name="Titel 1">
            <a:extLst>
              <a:ext uri="{FF2B5EF4-FFF2-40B4-BE49-F238E27FC236}">
                <a16:creationId xmlns:a16="http://schemas.microsoft.com/office/drawing/2014/main" id="{4846E8D9-54EF-4A78-97C2-D5AE2E6AB1C7}"/>
              </a:ext>
            </a:extLst>
          </p:cNvPr>
          <p:cNvSpPr txBox="1">
            <a:spLocks/>
          </p:cNvSpPr>
          <p:nvPr/>
        </p:nvSpPr>
        <p:spPr>
          <a:xfrm rot="5400000">
            <a:off x="-2225675" y="2955398"/>
            <a:ext cx="6127749" cy="947208"/>
          </a:xfrm>
          <a:prstGeom prst="rect">
            <a:avLst/>
          </a:prstGeom>
          <a:solidFill>
            <a:srgbClr val="00B96F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pPr algn="ctr"/>
            <a:r>
              <a:rPr lang="de-DE" sz="3500" dirty="0">
                <a:solidFill>
                  <a:schemeClr val="bg1"/>
                </a:solidFill>
                <a:latin typeface="+mj-lt"/>
              </a:rPr>
              <a:t>Einführung Zugriffsschutz</a:t>
            </a:r>
          </a:p>
        </p:txBody>
      </p: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D33B933B-AA04-442C-BB61-C24E27A34CBD}"/>
              </a:ext>
            </a:extLst>
          </p:cNvPr>
          <p:cNvCxnSpPr>
            <a:cxnSpLocks/>
          </p:cNvCxnSpPr>
          <p:nvPr/>
        </p:nvCxnSpPr>
        <p:spPr>
          <a:xfrm flipH="1">
            <a:off x="1299830" y="397547"/>
            <a:ext cx="10188000" cy="0"/>
          </a:xfrm>
          <a:prstGeom prst="line">
            <a:avLst/>
          </a:prstGeom>
          <a:ln w="63500">
            <a:solidFill>
              <a:srgbClr val="00B9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F6C1A951-A8F3-4A4F-AB3E-02026258226F}"/>
              </a:ext>
            </a:extLst>
          </p:cNvPr>
          <p:cNvCxnSpPr/>
          <p:nvPr/>
        </p:nvCxnSpPr>
        <p:spPr>
          <a:xfrm>
            <a:off x="385563" y="365126"/>
            <a:ext cx="0" cy="6120000"/>
          </a:xfrm>
          <a:prstGeom prst="line">
            <a:avLst/>
          </a:prstGeom>
          <a:ln w="63500">
            <a:solidFill>
              <a:srgbClr val="1A5E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B31B0E9C-7E9C-4211-9126-B90F409D57E4}"/>
              </a:ext>
            </a:extLst>
          </p:cNvPr>
          <p:cNvGrpSpPr/>
          <p:nvPr/>
        </p:nvGrpSpPr>
        <p:grpSpPr>
          <a:xfrm>
            <a:off x="321856" y="6216486"/>
            <a:ext cx="995362" cy="369332"/>
            <a:chOff x="317941" y="6215781"/>
            <a:chExt cx="995362" cy="369332"/>
          </a:xfrm>
        </p:grpSpPr>
        <p:pic>
          <p:nvPicPr>
            <p:cNvPr id="24" name="Grafik 23" descr="Ein Bild, das Zeichnung enthält.&#10;&#10;Automatisch generierte Beschreibung">
              <a:extLst>
                <a:ext uri="{FF2B5EF4-FFF2-40B4-BE49-F238E27FC236}">
                  <a16:creationId xmlns:a16="http://schemas.microsoft.com/office/drawing/2014/main" id="{718B9E9F-A4A6-4B23-BCB5-C37EF3450B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103" y="6275602"/>
              <a:ext cx="691200" cy="216000"/>
            </a:xfrm>
            <a:prstGeom prst="rect">
              <a:avLst/>
            </a:prstGeom>
          </p:spPr>
        </p:pic>
        <p:sp>
          <p:nvSpPr>
            <p:cNvPr id="25" name="Rechteck 24">
              <a:extLst>
                <a:ext uri="{FF2B5EF4-FFF2-40B4-BE49-F238E27FC236}">
                  <a16:creationId xmlns:a16="http://schemas.microsoft.com/office/drawing/2014/main" id="{8CC947AD-32B2-4D7A-98C0-9539BA0DEBF8}"/>
                </a:ext>
              </a:extLst>
            </p:cNvPr>
            <p:cNvSpPr/>
            <p:nvPr/>
          </p:nvSpPr>
          <p:spPr>
            <a:xfrm>
              <a:off x="317941" y="6215781"/>
              <a:ext cx="37702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CH">
                  <a:solidFill>
                    <a:srgbClr val="1A5EAB"/>
                  </a:solidFill>
                </a:rPr>
                <a:t>©</a:t>
              </a:r>
            </a:p>
          </p:txBody>
        </p:sp>
      </p:grpSp>
      <p:sp>
        <p:nvSpPr>
          <p:cNvPr id="34" name="Textfeld 33">
            <a:extLst>
              <a:ext uri="{FF2B5EF4-FFF2-40B4-BE49-F238E27FC236}">
                <a16:creationId xmlns:a16="http://schemas.microsoft.com/office/drawing/2014/main" id="{5AA0826C-246D-4398-A078-A133BD5350B7}"/>
              </a:ext>
            </a:extLst>
          </p:cNvPr>
          <p:cNvSpPr txBox="1"/>
          <p:nvPr/>
        </p:nvSpPr>
        <p:spPr>
          <a:xfrm>
            <a:off x="1644502" y="1620253"/>
            <a:ext cx="9843328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47675" indent="-447675"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Strategische Ausrichtung</a:t>
            </a:r>
          </a:p>
          <a:p>
            <a:pPr marL="904875" lvl="1" indent="-447675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Übergreifendes Sicherheitskonzept</a:t>
            </a:r>
          </a:p>
          <a:p>
            <a:pPr marL="904875" lvl="1" indent="-447675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Netzwerk-Segmentierung</a:t>
            </a:r>
          </a:p>
          <a:p>
            <a:pPr marL="904875" lvl="1" indent="-447675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Serverkonsolidierungen (OS / Cloud)</a:t>
            </a:r>
          </a:p>
          <a:p>
            <a:pPr marL="904875" lvl="1" indent="-447675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Umgang mit Daten bestimmen</a:t>
            </a:r>
          </a:p>
          <a:p>
            <a:pPr marL="904875" lvl="1" indent="-447675">
              <a:buFont typeface="Arial" panose="020B0604020202020204" pitchFamily="34" charset="0"/>
              <a:buChar char="•"/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marL="447675" indent="-447675"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Software Entwicklung</a:t>
            </a:r>
          </a:p>
          <a:p>
            <a:pPr marL="904875" lvl="1" indent="-447675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Secure Coding</a:t>
            </a:r>
          </a:p>
          <a:p>
            <a:pPr marL="904875" lvl="1" indent="-447675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Security </a:t>
            </a:r>
            <a:r>
              <a:rPr lang="de-DE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by</a:t>
            </a:r>
            <a:r>
              <a:rPr lang="de-DE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Design</a:t>
            </a:r>
          </a:p>
          <a:p>
            <a:pPr marL="904875" lvl="1" indent="-447675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Datensparsamkeit</a:t>
            </a:r>
          </a:p>
          <a:p>
            <a:pPr marL="904875" lvl="1" indent="-447675">
              <a:buFont typeface="Arial" panose="020B0604020202020204" pitchFamily="34" charset="0"/>
              <a:buChar char="•"/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marL="447675" indent="-447675"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Awareness</a:t>
            </a:r>
          </a:p>
          <a:p>
            <a:pPr marL="904875" lvl="1" indent="-447675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„Offene / geschlossene Türen“</a:t>
            </a:r>
          </a:p>
          <a:p>
            <a:pPr marL="904875" lvl="1" indent="-447675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Umgang mit </a:t>
            </a:r>
            <a:r>
              <a:rPr lang="de-DE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Daten trainieren</a:t>
            </a: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marL="904875" lvl="1" indent="-447675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„</a:t>
            </a:r>
            <a:r>
              <a:rPr lang="de-DE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Social</a:t>
            </a:r>
            <a:r>
              <a:rPr lang="de-DE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Engineering“</a:t>
            </a:r>
          </a:p>
          <a:p>
            <a:pPr marL="904875" lvl="1" indent="-447675">
              <a:buFont typeface="Arial" panose="020B0604020202020204" pitchFamily="34" charset="0"/>
              <a:buChar char="•"/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marL="447675" indent="-447675"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Denken wie die Angreifer</a:t>
            </a:r>
          </a:p>
        </p:txBody>
      </p:sp>
    </p:spTree>
    <p:extLst>
      <p:ext uri="{BB962C8B-B14F-4D97-AF65-F5344CB8AC3E}">
        <p14:creationId xmlns:p14="http://schemas.microsoft.com/office/powerpoint/2010/main" val="15329190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el 1">
            <a:extLst>
              <a:ext uri="{FF2B5EF4-FFF2-40B4-BE49-F238E27FC236}">
                <a16:creationId xmlns:a16="http://schemas.microsoft.com/office/drawing/2014/main" id="{55998A45-6201-4C83-A6E1-074BD878E99D}"/>
              </a:ext>
            </a:extLst>
          </p:cNvPr>
          <p:cNvSpPr txBox="1">
            <a:spLocks/>
          </p:cNvSpPr>
          <p:nvPr/>
        </p:nvSpPr>
        <p:spPr>
          <a:xfrm>
            <a:off x="1311804" y="365126"/>
            <a:ext cx="10183510" cy="947208"/>
          </a:xfrm>
          <a:prstGeom prst="rect">
            <a:avLst/>
          </a:prstGeom>
          <a:solidFill>
            <a:srgbClr val="1A5EAB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268288"/>
            <a:r>
              <a:rPr lang="de-DE" sz="3500" b="1" dirty="0">
                <a:solidFill>
                  <a:schemeClr val="bg1"/>
                </a:solidFill>
              </a:rPr>
              <a:t>ACHTUNG Aufnahme</a:t>
            </a:r>
            <a:endParaRPr lang="de-CH" sz="3500" b="1" dirty="0">
              <a:solidFill>
                <a:schemeClr val="bg1"/>
              </a:solidFill>
            </a:endParaRPr>
          </a:p>
        </p:txBody>
      </p:sp>
      <p:sp>
        <p:nvSpPr>
          <p:cNvPr id="30" name="Titel 1">
            <a:extLst>
              <a:ext uri="{FF2B5EF4-FFF2-40B4-BE49-F238E27FC236}">
                <a16:creationId xmlns:a16="http://schemas.microsoft.com/office/drawing/2014/main" id="{4846E8D9-54EF-4A78-97C2-D5AE2E6AB1C7}"/>
              </a:ext>
            </a:extLst>
          </p:cNvPr>
          <p:cNvSpPr txBox="1">
            <a:spLocks/>
          </p:cNvSpPr>
          <p:nvPr/>
        </p:nvSpPr>
        <p:spPr>
          <a:xfrm rot="5400000">
            <a:off x="-2225675" y="2955398"/>
            <a:ext cx="6127749" cy="947208"/>
          </a:xfrm>
          <a:prstGeom prst="rect">
            <a:avLst/>
          </a:prstGeom>
          <a:solidFill>
            <a:srgbClr val="00B96F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pPr algn="ctr"/>
            <a:r>
              <a:rPr lang="de-CH" sz="3500" dirty="0">
                <a:solidFill>
                  <a:schemeClr val="bg1"/>
                </a:solidFill>
                <a:latin typeface="+mj-lt"/>
              </a:rPr>
              <a:t>Aufnahme</a:t>
            </a:r>
          </a:p>
        </p:txBody>
      </p: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D33B933B-AA04-442C-BB61-C24E27A34CBD}"/>
              </a:ext>
            </a:extLst>
          </p:cNvPr>
          <p:cNvCxnSpPr>
            <a:cxnSpLocks/>
          </p:cNvCxnSpPr>
          <p:nvPr/>
        </p:nvCxnSpPr>
        <p:spPr>
          <a:xfrm flipH="1">
            <a:off x="1299830" y="397547"/>
            <a:ext cx="10188000" cy="0"/>
          </a:xfrm>
          <a:prstGeom prst="line">
            <a:avLst/>
          </a:prstGeom>
          <a:ln w="63500">
            <a:solidFill>
              <a:srgbClr val="00B9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F6C1A951-A8F3-4A4F-AB3E-02026258226F}"/>
              </a:ext>
            </a:extLst>
          </p:cNvPr>
          <p:cNvCxnSpPr/>
          <p:nvPr/>
        </p:nvCxnSpPr>
        <p:spPr>
          <a:xfrm>
            <a:off x="385563" y="365126"/>
            <a:ext cx="0" cy="6120000"/>
          </a:xfrm>
          <a:prstGeom prst="line">
            <a:avLst/>
          </a:prstGeom>
          <a:ln w="63500">
            <a:solidFill>
              <a:srgbClr val="1A5E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B31B0E9C-7E9C-4211-9126-B90F409D57E4}"/>
              </a:ext>
            </a:extLst>
          </p:cNvPr>
          <p:cNvGrpSpPr/>
          <p:nvPr/>
        </p:nvGrpSpPr>
        <p:grpSpPr>
          <a:xfrm>
            <a:off x="321856" y="6216486"/>
            <a:ext cx="995362" cy="369332"/>
            <a:chOff x="317941" y="6215781"/>
            <a:chExt cx="995362" cy="369332"/>
          </a:xfrm>
        </p:grpSpPr>
        <p:pic>
          <p:nvPicPr>
            <p:cNvPr id="24" name="Grafik 23" descr="Ein Bild, das Zeichnung enthält.&#10;&#10;Automatisch generierte Beschreibung">
              <a:extLst>
                <a:ext uri="{FF2B5EF4-FFF2-40B4-BE49-F238E27FC236}">
                  <a16:creationId xmlns:a16="http://schemas.microsoft.com/office/drawing/2014/main" id="{718B9E9F-A4A6-4B23-BCB5-C37EF3450BB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103" y="6275602"/>
              <a:ext cx="691200" cy="216000"/>
            </a:xfrm>
            <a:prstGeom prst="rect">
              <a:avLst/>
            </a:prstGeom>
          </p:spPr>
        </p:pic>
        <p:sp>
          <p:nvSpPr>
            <p:cNvPr id="25" name="Rechteck 24">
              <a:extLst>
                <a:ext uri="{FF2B5EF4-FFF2-40B4-BE49-F238E27FC236}">
                  <a16:creationId xmlns:a16="http://schemas.microsoft.com/office/drawing/2014/main" id="{8CC947AD-32B2-4D7A-98C0-9539BA0DEBF8}"/>
                </a:ext>
              </a:extLst>
            </p:cNvPr>
            <p:cNvSpPr/>
            <p:nvPr/>
          </p:nvSpPr>
          <p:spPr>
            <a:xfrm>
              <a:off x="317941" y="6215781"/>
              <a:ext cx="37702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CH">
                  <a:solidFill>
                    <a:srgbClr val="1A5EAB"/>
                  </a:solidFill>
                </a:rPr>
                <a:t>©</a:t>
              </a:r>
            </a:p>
          </p:txBody>
        </p:sp>
      </p:grpSp>
      <p:pic>
        <p:nvPicPr>
          <p:cNvPr id="4" name="Grafik 3">
            <a:extLst>
              <a:ext uri="{FF2B5EF4-FFF2-40B4-BE49-F238E27FC236}">
                <a16:creationId xmlns:a16="http://schemas.microsoft.com/office/drawing/2014/main" id="{B8A1507C-AF08-4D3B-9127-6BE2975D27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9450" t="43033" r="7501" b="54937"/>
          <a:stretch/>
        </p:blipFill>
        <p:spPr>
          <a:xfrm>
            <a:off x="7536571" y="2754341"/>
            <a:ext cx="3848810" cy="576469"/>
          </a:xfrm>
          <a:prstGeom prst="rect">
            <a:avLst/>
          </a:prstGeom>
          <a:effectLst>
            <a:outerShdw blurRad="50800" dist="127000" dir="3000000" algn="l" rotWithShape="0">
              <a:prstClr val="black">
                <a:alpha val="40000"/>
              </a:prstClr>
            </a:outerShdw>
          </a:effectLst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1A4AACE6-F439-41A6-82B7-83E142F7FC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6571" y="4867261"/>
            <a:ext cx="3848810" cy="1039979"/>
          </a:xfrm>
          <a:prstGeom prst="rect">
            <a:avLst/>
          </a:prstGeom>
          <a:effectLst>
            <a:outerShdw blurRad="50800" dist="127000" dir="3000000" algn="l" rotWithShape="0">
              <a:prstClr val="black">
                <a:alpha val="40000"/>
              </a:prstClr>
            </a:outerShdw>
          </a:effectLst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82D783D4-43C3-44E8-B6A7-F35A98CDAFF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219"/>
          <a:stretch/>
        </p:blipFill>
        <p:spPr>
          <a:xfrm>
            <a:off x="1512540" y="2754341"/>
            <a:ext cx="3958743" cy="3152899"/>
          </a:xfrm>
          <a:prstGeom prst="rect">
            <a:avLst/>
          </a:prstGeom>
          <a:effectLst>
            <a:outerShdw blurRad="50800" dist="127000" dir="3000000" algn="l" rotWithShape="0">
              <a:prstClr val="black">
                <a:alpha val="40000"/>
              </a:prstClr>
            </a:outerShdw>
          </a:effectLst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EFDF1E7A-0A49-4C17-9497-6C8179E5EC75}"/>
              </a:ext>
            </a:extLst>
          </p:cNvPr>
          <p:cNvSpPr txBox="1"/>
          <p:nvPr/>
        </p:nvSpPr>
        <p:spPr>
          <a:xfrm>
            <a:off x="1512540" y="1610833"/>
            <a:ext cx="9872841" cy="646331"/>
          </a:xfrm>
          <a:prstGeom prst="rect">
            <a:avLst/>
          </a:prstGeom>
          <a:solidFill>
            <a:schemeClr val="bg1"/>
          </a:solidFill>
          <a:effectLst>
            <a:outerShdw blurRad="50800" dist="127000" dir="3000000" algn="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de-CH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«Guten Abend, ich starte jetzt die Aufzeichnung …»</a:t>
            </a:r>
          </a:p>
        </p:txBody>
      </p:sp>
      <p:grpSp>
        <p:nvGrpSpPr>
          <p:cNvPr id="35" name="Gruppieren 34">
            <a:extLst>
              <a:ext uri="{FF2B5EF4-FFF2-40B4-BE49-F238E27FC236}">
                <a16:creationId xmlns:a16="http://schemas.microsoft.com/office/drawing/2014/main" id="{D01753AB-1B53-459A-9858-F154B590012D}"/>
              </a:ext>
            </a:extLst>
          </p:cNvPr>
          <p:cNvGrpSpPr/>
          <p:nvPr/>
        </p:nvGrpSpPr>
        <p:grpSpPr>
          <a:xfrm>
            <a:off x="3158025" y="3882381"/>
            <a:ext cx="995362" cy="369332"/>
            <a:chOff x="317941" y="6215781"/>
            <a:chExt cx="995362" cy="369332"/>
          </a:xfrm>
        </p:grpSpPr>
        <p:pic>
          <p:nvPicPr>
            <p:cNvPr id="36" name="Grafik 35" descr="Ein Bild, das Zeichnung enthält.&#10;&#10;Automatisch generierte Beschreibung">
              <a:extLst>
                <a:ext uri="{FF2B5EF4-FFF2-40B4-BE49-F238E27FC236}">
                  <a16:creationId xmlns:a16="http://schemas.microsoft.com/office/drawing/2014/main" id="{8BAF5E54-27E9-4533-963C-D6123A8FABE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103" y="6275602"/>
              <a:ext cx="691200" cy="216000"/>
            </a:xfrm>
            <a:prstGeom prst="rect">
              <a:avLst/>
            </a:prstGeom>
          </p:spPr>
        </p:pic>
        <p:sp>
          <p:nvSpPr>
            <p:cNvPr id="37" name="Rechteck 36">
              <a:extLst>
                <a:ext uri="{FF2B5EF4-FFF2-40B4-BE49-F238E27FC236}">
                  <a16:creationId xmlns:a16="http://schemas.microsoft.com/office/drawing/2014/main" id="{D061DFED-8E5B-4801-9B5F-63136AF47E9F}"/>
                </a:ext>
              </a:extLst>
            </p:cNvPr>
            <p:cNvSpPr/>
            <p:nvPr/>
          </p:nvSpPr>
          <p:spPr>
            <a:xfrm>
              <a:off x="317941" y="6215781"/>
              <a:ext cx="37702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CH">
                  <a:solidFill>
                    <a:srgbClr val="1A5EAB"/>
                  </a:solidFill>
                </a:rPr>
                <a:t>©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172691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el 1">
            <a:extLst>
              <a:ext uri="{FF2B5EF4-FFF2-40B4-BE49-F238E27FC236}">
                <a16:creationId xmlns:a16="http://schemas.microsoft.com/office/drawing/2014/main" id="{55998A45-6201-4C83-A6E1-074BD878E99D}"/>
              </a:ext>
            </a:extLst>
          </p:cNvPr>
          <p:cNvSpPr txBox="1">
            <a:spLocks/>
          </p:cNvSpPr>
          <p:nvPr/>
        </p:nvSpPr>
        <p:spPr>
          <a:xfrm>
            <a:off x="1311804" y="365126"/>
            <a:ext cx="10183510" cy="947208"/>
          </a:xfrm>
          <a:prstGeom prst="rect">
            <a:avLst/>
          </a:prstGeom>
          <a:solidFill>
            <a:srgbClr val="1A5EAB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268288"/>
            <a:r>
              <a:rPr lang="de-DE" sz="3500" b="1" dirty="0">
                <a:solidFill>
                  <a:schemeClr val="bg1"/>
                </a:solidFill>
              </a:rPr>
              <a:t>Angriffe - Angriffsarten</a:t>
            </a:r>
            <a:endParaRPr lang="de-CH" sz="3500" b="1" dirty="0">
              <a:solidFill>
                <a:schemeClr val="bg1"/>
              </a:solidFill>
            </a:endParaRPr>
          </a:p>
        </p:txBody>
      </p:sp>
      <p:sp>
        <p:nvSpPr>
          <p:cNvPr id="30" name="Titel 1">
            <a:extLst>
              <a:ext uri="{FF2B5EF4-FFF2-40B4-BE49-F238E27FC236}">
                <a16:creationId xmlns:a16="http://schemas.microsoft.com/office/drawing/2014/main" id="{4846E8D9-54EF-4A78-97C2-D5AE2E6AB1C7}"/>
              </a:ext>
            </a:extLst>
          </p:cNvPr>
          <p:cNvSpPr txBox="1">
            <a:spLocks/>
          </p:cNvSpPr>
          <p:nvPr/>
        </p:nvSpPr>
        <p:spPr>
          <a:xfrm rot="5400000">
            <a:off x="-2225675" y="2955398"/>
            <a:ext cx="6127749" cy="947208"/>
          </a:xfrm>
          <a:prstGeom prst="rect">
            <a:avLst/>
          </a:prstGeom>
          <a:solidFill>
            <a:srgbClr val="00B96F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pPr algn="ctr"/>
            <a:r>
              <a:rPr lang="de-DE" sz="3500" dirty="0">
                <a:solidFill>
                  <a:schemeClr val="bg1"/>
                </a:solidFill>
                <a:latin typeface="+mj-lt"/>
              </a:rPr>
              <a:t>Einführung Zugriffsschutz</a:t>
            </a:r>
          </a:p>
        </p:txBody>
      </p: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D33B933B-AA04-442C-BB61-C24E27A34CBD}"/>
              </a:ext>
            </a:extLst>
          </p:cNvPr>
          <p:cNvCxnSpPr>
            <a:cxnSpLocks/>
          </p:cNvCxnSpPr>
          <p:nvPr/>
        </p:nvCxnSpPr>
        <p:spPr>
          <a:xfrm flipH="1">
            <a:off x="1299830" y="397547"/>
            <a:ext cx="10188000" cy="0"/>
          </a:xfrm>
          <a:prstGeom prst="line">
            <a:avLst/>
          </a:prstGeom>
          <a:ln w="63500">
            <a:solidFill>
              <a:srgbClr val="00B9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F6C1A951-A8F3-4A4F-AB3E-02026258226F}"/>
              </a:ext>
            </a:extLst>
          </p:cNvPr>
          <p:cNvCxnSpPr/>
          <p:nvPr/>
        </p:nvCxnSpPr>
        <p:spPr>
          <a:xfrm>
            <a:off x="385563" y="365126"/>
            <a:ext cx="0" cy="6120000"/>
          </a:xfrm>
          <a:prstGeom prst="line">
            <a:avLst/>
          </a:prstGeom>
          <a:ln w="63500">
            <a:solidFill>
              <a:srgbClr val="1A5E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B31B0E9C-7E9C-4211-9126-B90F409D57E4}"/>
              </a:ext>
            </a:extLst>
          </p:cNvPr>
          <p:cNvGrpSpPr/>
          <p:nvPr/>
        </p:nvGrpSpPr>
        <p:grpSpPr>
          <a:xfrm>
            <a:off x="321856" y="6216486"/>
            <a:ext cx="995362" cy="369332"/>
            <a:chOff x="317941" y="6215781"/>
            <a:chExt cx="995362" cy="369332"/>
          </a:xfrm>
        </p:grpSpPr>
        <p:pic>
          <p:nvPicPr>
            <p:cNvPr id="24" name="Grafik 23" descr="Ein Bild, das Zeichnung enthält.&#10;&#10;Automatisch generierte Beschreibung">
              <a:extLst>
                <a:ext uri="{FF2B5EF4-FFF2-40B4-BE49-F238E27FC236}">
                  <a16:creationId xmlns:a16="http://schemas.microsoft.com/office/drawing/2014/main" id="{718B9E9F-A4A6-4B23-BCB5-C37EF3450B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103" y="6275602"/>
              <a:ext cx="691200" cy="216000"/>
            </a:xfrm>
            <a:prstGeom prst="rect">
              <a:avLst/>
            </a:prstGeom>
          </p:spPr>
        </p:pic>
        <p:sp>
          <p:nvSpPr>
            <p:cNvPr id="25" name="Rechteck 24">
              <a:extLst>
                <a:ext uri="{FF2B5EF4-FFF2-40B4-BE49-F238E27FC236}">
                  <a16:creationId xmlns:a16="http://schemas.microsoft.com/office/drawing/2014/main" id="{8CC947AD-32B2-4D7A-98C0-9539BA0DEBF8}"/>
                </a:ext>
              </a:extLst>
            </p:cNvPr>
            <p:cNvSpPr/>
            <p:nvPr/>
          </p:nvSpPr>
          <p:spPr>
            <a:xfrm>
              <a:off x="317941" y="6215781"/>
              <a:ext cx="37702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CH">
                  <a:solidFill>
                    <a:srgbClr val="1A5EAB"/>
                  </a:solidFill>
                </a:rPr>
                <a:t>©</a:t>
              </a:r>
            </a:p>
          </p:txBody>
        </p:sp>
      </p:grpSp>
      <p:sp>
        <p:nvSpPr>
          <p:cNvPr id="10" name="object 6">
            <a:extLst>
              <a:ext uri="{FF2B5EF4-FFF2-40B4-BE49-F238E27FC236}">
                <a16:creationId xmlns:a16="http://schemas.microsoft.com/office/drawing/2014/main" id="{0019B224-2580-47AE-9557-A99FEAE4ACAF}"/>
              </a:ext>
            </a:extLst>
          </p:cNvPr>
          <p:cNvSpPr/>
          <p:nvPr/>
        </p:nvSpPr>
        <p:spPr>
          <a:xfrm>
            <a:off x="1552258" y="1922203"/>
            <a:ext cx="5725912" cy="43541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1" name="object 28">
            <a:extLst>
              <a:ext uri="{FF2B5EF4-FFF2-40B4-BE49-F238E27FC236}">
                <a16:creationId xmlns:a16="http://schemas.microsoft.com/office/drawing/2014/main" id="{5FAA6513-F224-49FF-A16D-F490992BF766}"/>
              </a:ext>
            </a:extLst>
          </p:cNvPr>
          <p:cNvSpPr txBox="1"/>
          <p:nvPr/>
        </p:nvSpPr>
        <p:spPr>
          <a:xfrm>
            <a:off x="7100047" y="1803354"/>
            <a:ext cx="4465935" cy="4929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lvl="1">
              <a:spcBef>
                <a:spcPts val="100"/>
              </a:spcBef>
            </a:pPr>
            <a:r>
              <a:rPr lang="de-DE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APT = </a:t>
            </a:r>
            <a:r>
              <a:rPr lang="de-DE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Advanced</a:t>
            </a:r>
            <a:r>
              <a:rPr lang="de-DE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Persistent </a:t>
            </a:r>
            <a:r>
              <a:rPr lang="de-DE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Threat</a:t>
            </a:r>
            <a:endParaRPr lang="de-DE" sz="24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marR="5080" lvl="1">
              <a:spcBef>
                <a:spcPts val="100"/>
              </a:spcBef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marR="5080" lvl="1">
              <a:spcBef>
                <a:spcPts val="100"/>
              </a:spcBef>
            </a:pPr>
            <a:r>
              <a:rPr lang="de-DE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Je gezielter, desto mehr spielt auch „</a:t>
            </a:r>
            <a:r>
              <a:rPr lang="de-DE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physical</a:t>
            </a:r>
            <a:r>
              <a:rPr lang="de-DE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Security“ eine Rolle</a:t>
            </a:r>
          </a:p>
          <a:p>
            <a:pPr marR="5080" lvl="1">
              <a:spcBef>
                <a:spcPts val="100"/>
              </a:spcBef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marR="5080" lvl="1">
              <a:spcBef>
                <a:spcPts val="100"/>
              </a:spcBef>
            </a:pPr>
            <a:r>
              <a:rPr lang="de-DE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Angriffsart </a:t>
            </a:r>
            <a:r>
              <a:rPr lang="de-DE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vs</a:t>
            </a:r>
            <a:r>
              <a:rPr lang="de-DE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Ziel:</a:t>
            </a:r>
          </a:p>
          <a:p>
            <a:pPr marL="800100" marR="5080" lvl="1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Spionage</a:t>
            </a:r>
          </a:p>
          <a:p>
            <a:pPr marL="800100" marR="5080" lvl="1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Daten</a:t>
            </a:r>
          </a:p>
          <a:p>
            <a:pPr marL="800100" marR="5080" lvl="1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Geld</a:t>
            </a:r>
          </a:p>
          <a:p>
            <a:pPr marL="800100" marR="5080" lvl="1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Politische Gründe</a:t>
            </a:r>
          </a:p>
          <a:p>
            <a:pPr marL="800100" marR="5080" lvl="1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„Just </a:t>
            </a:r>
            <a:r>
              <a:rPr lang="de-DE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for</a:t>
            </a:r>
            <a:r>
              <a:rPr lang="de-DE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Fun“ oder für Ruhm</a:t>
            </a:r>
          </a:p>
        </p:txBody>
      </p:sp>
    </p:spTree>
    <p:extLst>
      <p:ext uri="{BB962C8B-B14F-4D97-AF65-F5344CB8AC3E}">
        <p14:creationId xmlns:p14="http://schemas.microsoft.com/office/powerpoint/2010/main" val="36056759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el 1">
            <a:extLst>
              <a:ext uri="{FF2B5EF4-FFF2-40B4-BE49-F238E27FC236}">
                <a16:creationId xmlns:a16="http://schemas.microsoft.com/office/drawing/2014/main" id="{55998A45-6201-4C83-A6E1-074BD878E99D}"/>
              </a:ext>
            </a:extLst>
          </p:cNvPr>
          <p:cNvSpPr txBox="1">
            <a:spLocks/>
          </p:cNvSpPr>
          <p:nvPr/>
        </p:nvSpPr>
        <p:spPr>
          <a:xfrm>
            <a:off x="1311804" y="365126"/>
            <a:ext cx="10183510" cy="947208"/>
          </a:xfrm>
          <a:prstGeom prst="rect">
            <a:avLst/>
          </a:prstGeom>
          <a:solidFill>
            <a:srgbClr val="1A5EAB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268288"/>
            <a:r>
              <a:rPr lang="de-DE" sz="3500" b="1" dirty="0">
                <a:solidFill>
                  <a:schemeClr val="bg1"/>
                </a:solidFill>
              </a:rPr>
              <a:t>Angriffe</a:t>
            </a:r>
            <a:endParaRPr lang="de-CH" sz="3500" b="1" dirty="0">
              <a:solidFill>
                <a:schemeClr val="bg1"/>
              </a:solidFill>
            </a:endParaRPr>
          </a:p>
        </p:txBody>
      </p:sp>
      <p:sp>
        <p:nvSpPr>
          <p:cNvPr id="30" name="Titel 1">
            <a:extLst>
              <a:ext uri="{FF2B5EF4-FFF2-40B4-BE49-F238E27FC236}">
                <a16:creationId xmlns:a16="http://schemas.microsoft.com/office/drawing/2014/main" id="{4846E8D9-54EF-4A78-97C2-D5AE2E6AB1C7}"/>
              </a:ext>
            </a:extLst>
          </p:cNvPr>
          <p:cNvSpPr txBox="1">
            <a:spLocks/>
          </p:cNvSpPr>
          <p:nvPr/>
        </p:nvSpPr>
        <p:spPr>
          <a:xfrm rot="5400000">
            <a:off x="-2225675" y="2955398"/>
            <a:ext cx="6127749" cy="947208"/>
          </a:xfrm>
          <a:prstGeom prst="rect">
            <a:avLst/>
          </a:prstGeom>
          <a:solidFill>
            <a:srgbClr val="00B96F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pPr algn="ctr"/>
            <a:r>
              <a:rPr lang="de-DE" sz="3500" dirty="0">
                <a:solidFill>
                  <a:schemeClr val="bg1"/>
                </a:solidFill>
                <a:latin typeface="+mj-lt"/>
              </a:rPr>
              <a:t>Einführung Zugriffsschutz</a:t>
            </a:r>
          </a:p>
        </p:txBody>
      </p: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D33B933B-AA04-442C-BB61-C24E27A34CBD}"/>
              </a:ext>
            </a:extLst>
          </p:cNvPr>
          <p:cNvCxnSpPr>
            <a:cxnSpLocks/>
          </p:cNvCxnSpPr>
          <p:nvPr/>
        </p:nvCxnSpPr>
        <p:spPr>
          <a:xfrm flipH="1">
            <a:off x="1299830" y="397547"/>
            <a:ext cx="10188000" cy="0"/>
          </a:xfrm>
          <a:prstGeom prst="line">
            <a:avLst/>
          </a:prstGeom>
          <a:ln w="63500">
            <a:solidFill>
              <a:srgbClr val="00B9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F6C1A951-A8F3-4A4F-AB3E-02026258226F}"/>
              </a:ext>
            </a:extLst>
          </p:cNvPr>
          <p:cNvCxnSpPr/>
          <p:nvPr/>
        </p:nvCxnSpPr>
        <p:spPr>
          <a:xfrm>
            <a:off x="385563" y="365126"/>
            <a:ext cx="0" cy="6120000"/>
          </a:xfrm>
          <a:prstGeom prst="line">
            <a:avLst/>
          </a:prstGeom>
          <a:ln w="63500">
            <a:solidFill>
              <a:srgbClr val="1A5E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B31B0E9C-7E9C-4211-9126-B90F409D57E4}"/>
              </a:ext>
            </a:extLst>
          </p:cNvPr>
          <p:cNvGrpSpPr/>
          <p:nvPr/>
        </p:nvGrpSpPr>
        <p:grpSpPr>
          <a:xfrm>
            <a:off x="321856" y="6216486"/>
            <a:ext cx="995362" cy="369332"/>
            <a:chOff x="317941" y="6215781"/>
            <a:chExt cx="995362" cy="369332"/>
          </a:xfrm>
        </p:grpSpPr>
        <p:pic>
          <p:nvPicPr>
            <p:cNvPr id="24" name="Grafik 23" descr="Ein Bild, das Zeichnung enthält.&#10;&#10;Automatisch generierte Beschreibung">
              <a:extLst>
                <a:ext uri="{FF2B5EF4-FFF2-40B4-BE49-F238E27FC236}">
                  <a16:creationId xmlns:a16="http://schemas.microsoft.com/office/drawing/2014/main" id="{718B9E9F-A4A6-4B23-BCB5-C37EF3450B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103" y="6275602"/>
              <a:ext cx="691200" cy="216000"/>
            </a:xfrm>
            <a:prstGeom prst="rect">
              <a:avLst/>
            </a:prstGeom>
          </p:spPr>
        </p:pic>
        <p:sp>
          <p:nvSpPr>
            <p:cNvPr id="25" name="Rechteck 24">
              <a:extLst>
                <a:ext uri="{FF2B5EF4-FFF2-40B4-BE49-F238E27FC236}">
                  <a16:creationId xmlns:a16="http://schemas.microsoft.com/office/drawing/2014/main" id="{8CC947AD-32B2-4D7A-98C0-9539BA0DEBF8}"/>
                </a:ext>
              </a:extLst>
            </p:cNvPr>
            <p:cNvSpPr/>
            <p:nvPr/>
          </p:nvSpPr>
          <p:spPr>
            <a:xfrm>
              <a:off x="317941" y="6215781"/>
              <a:ext cx="37702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CH">
                  <a:solidFill>
                    <a:srgbClr val="1A5EAB"/>
                  </a:solidFill>
                </a:rPr>
                <a:t>©</a:t>
              </a:r>
            </a:p>
          </p:txBody>
        </p:sp>
      </p:grpSp>
      <p:sp>
        <p:nvSpPr>
          <p:cNvPr id="35" name="object 5">
            <a:extLst>
              <a:ext uri="{FF2B5EF4-FFF2-40B4-BE49-F238E27FC236}">
                <a16:creationId xmlns:a16="http://schemas.microsoft.com/office/drawing/2014/main" id="{E523CE84-6798-4407-897D-D93040F328DF}"/>
              </a:ext>
            </a:extLst>
          </p:cNvPr>
          <p:cNvSpPr/>
          <p:nvPr/>
        </p:nvSpPr>
        <p:spPr>
          <a:xfrm>
            <a:off x="2132928" y="1820752"/>
            <a:ext cx="3456940" cy="576580"/>
          </a:xfrm>
          <a:custGeom>
            <a:avLst/>
            <a:gdLst/>
            <a:ahLst/>
            <a:cxnLst/>
            <a:rect l="l" t="t" r="r" b="b"/>
            <a:pathLst>
              <a:path w="3456940" h="576580">
                <a:moveTo>
                  <a:pt x="3360420" y="0"/>
                </a:moveTo>
                <a:lnTo>
                  <a:pt x="96011" y="0"/>
                </a:lnTo>
                <a:lnTo>
                  <a:pt x="58641" y="7536"/>
                </a:lnTo>
                <a:lnTo>
                  <a:pt x="28122" y="28098"/>
                </a:lnTo>
                <a:lnTo>
                  <a:pt x="7545" y="58614"/>
                </a:lnTo>
                <a:lnTo>
                  <a:pt x="0" y="96012"/>
                </a:lnTo>
                <a:lnTo>
                  <a:pt x="0" y="480059"/>
                </a:lnTo>
                <a:lnTo>
                  <a:pt x="7545" y="517457"/>
                </a:lnTo>
                <a:lnTo>
                  <a:pt x="28122" y="547973"/>
                </a:lnTo>
                <a:lnTo>
                  <a:pt x="58641" y="568535"/>
                </a:lnTo>
                <a:lnTo>
                  <a:pt x="96011" y="576071"/>
                </a:lnTo>
                <a:lnTo>
                  <a:pt x="3360420" y="576071"/>
                </a:lnTo>
                <a:lnTo>
                  <a:pt x="3397817" y="568535"/>
                </a:lnTo>
                <a:lnTo>
                  <a:pt x="3428333" y="547973"/>
                </a:lnTo>
                <a:lnTo>
                  <a:pt x="3448895" y="517457"/>
                </a:lnTo>
                <a:lnTo>
                  <a:pt x="3456431" y="480059"/>
                </a:lnTo>
                <a:lnTo>
                  <a:pt x="3456431" y="96012"/>
                </a:lnTo>
                <a:lnTo>
                  <a:pt x="3448895" y="58614"/>
                </a:lnTo>
                <a:lnTo>
                  <a:pt x="3428333" y="28098"/>
                </a:lnTo>
                <a:lnTo>
                  <a:pt x="3397817" y="7536"/>
                </a:lnTo>
                <a:lnTo>
                  <a:pt x="3360420" y="0"/>
                </a:lnTo>
                <a:close/>
              </a:path>
            </a:pathLst>
          </a:custGeom>
          <a:solidFill>
            <a:srgbClr val="008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6">
            <a:extLst>
              <a:ext uri="{FF2B5EF4-FFF2-40B4-BE49-F238E27FC236}">
                <a16:creationId xmlns:a16="http://schemas.microsoft.com/office/drawing/2014/main" id="{7435762F-0D6F-4D02-A0A7-C4D7E627480F}"/>
              </a:ext>
            </a:extLst>
          </p:cNvPr>
          <p:cNvSpPr/>
          <p:nvPr/>
        </p:nvSpPr>
        <p:spPr>
          <a:xfrm>
            <a:off x="2132928" y="1820752"/>
            <a:ext cx="3456940" cy="576580"/>
          </a:xfrm>
          <a:custGeom>
            <a:avLst/>
            <a:gdLst/>
            <a:ahLst/>
            <a:cxnLst/>
            <a:rect l="l" t="t" r="r" b="b"/>
            <a:pathLst>
              <a:path w="3456940" h="576580">
                <a:moveTo>
                  <a:pt x="0" y="96012"/>
                </a:moveTo>
                <a:lnTo>
                  <a:pt x="7545" y="58614"/>
                </a:lnTo>
                <a:lnTo>
                  <a:pt x="28122" y="28098"/>
                </a:lnTo>
                <a:lnTo>
                  <a:pt x="58641" y="7536"/>
                </a:lnTo>
                <a:lnTo>
                  <a:pt x="96011" y="0"/>
                </a:lnTo>
                <a:lnTo>
                  <a:pt x="3360420" y="0"/>
                </a:lnTo>
                <a:lnTo>
                  <a:pt x="3397817" y="7536"/>
                </a:lnTo>
                <a:lnTo>
                  <a:pt x="3428333" y="28098"/>
                </a:lnTo>
                <a:lnTo>
                  <a:pt x="3448895" y="58614"/>
                </a:lnTo>
                <a:lnTo>
                  <a:pt x="3456431" y="96012"/>
                </a:lnTo>
                <a:lnTo>
                  <a:pt x="3456431" y="480059"/>
                </a:lnTo>
                <a:lnTo>
                  <a:pt x="3448895" y="517457"/>
                </a:lnTo>
                <a:lnTo>
                  <a:pt x="3428333" y="547973"/>
                </a:lnTo>
                <a:lnTo>
                  <a:pt x="3397817" y="568535"/>
                </a:lnTo>
                <a:lnTo>
                  <a:pt x="3360420" y="576071"/>
                </a:lnTo>
                <a:lnTo>
                  <a:pt x="96011" y="576071"/>
                </a:lnTo>
                <a:lnTo>
                  <a:pt x="58641" y="568535"/>
                </a:lnTo>
                <a:lnTo>
                  <a:pt x="28122" y="547973"/>
                </a:lnTo>
                <a:lnTo>
                  <a:pt x="7545" y="517457"/>
                </a:lnTo>
                <a:lnTo>
                  <a:pt x="0" y="480059"/>
                </a:lnTo>
                <a:lnTo>
                  <a:pt x="0" y="96012"/>
                </a:lnTo>
                <a:close/>
              </a:path>
            </a:pathLst>
          </a:custGeom>
          <a:ln w="25908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7">
            <a:extLst>
              <a:ext uri="{FF2B5EF4-FFF2-40B4-BE49-F238E27FC236}">
                <a16:creationId xmlns:a16="http://schemas.microsoft.com/office/drawing/2014/main" id="{F449DAAC-A1EF-46F9-A85F-69B7A568D970}"/>
              </a:ext>
            </a:extLst>
          </p:cNvPr>
          <p:cNvSpPr txBox="1"/>
          <p:nvPr/>
        </p:nvSpPr>
        <p:spPr>
          <a:xfrm>
            <a:off x="2378545" y="1943560"/>
            <a:ext cx="29616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10" dirty="0">
                <a:solidFill>
                  <a:srgbClr val="FFFFFF"/>
                </a:solidFill>
                <a:latin typeface="Calibri"/>
                <a:cs typeface="Calibri"/>
              </a:rPr>
              <a:t>Auskundschaften </a:t>
            </a:r>
            <a:r>
              <a:rPr dirty="0">
                <a:solidFill>
                  <a:srgbClr val="FFFFFF"/>
                </a:solidFill>
                <a:latin typeface="Calibri"/>
                <a:cs typeface="Calibri"/>
              </a:rPr>
              <a:t>/</a:t>
            </a:r>
            <a:r>
              <a:rPr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pc="-10" dirty="0">
                <a:solidFill>
                  <a:srgbClr val="FFFFFF"/>
                </a:solidFill>
                <a:latin typeface="Calibri"/>
                <a:cs typeface="Calibri"/>
              </a:rPr>
              <a:t>Footprinting</a:t>
            </a:r>
            <a:endParaRPr>
              <a:latin typeface="Calibri"/>
              <a:cs typeface="Calibri"/>
            </a:endParaRPr>
          </a:p>
        </p:txBody>
      </p:sp>
      <p:sp>
        <p:nvSpPr>
          <p:cNvPr id="38" name="object 8">
            <a:extLst>
              <a:ext uri="{FF2B5EF4-FFF2-40B4-BE49-F238E27FC236}">
                <a16:creationId xmlns:a16="http://schemas.microsoft.com/office/drawing/2014/main" id="{726DC485-B205-4E47-ADFA-6A8BDC24FA02}"/>
              </a:ext>
            </a:extLst>
          </p:cNvPr>
          <p:cNvSpPr/>
          <p:nvPr/>
        </p:nvSpPr>
        <p:spPr>
          <a:xfrm>
            <a:off x="2132928" y="2666571"/>
            <a:ext cx="3456940" cy="631190"/>
          </a:xfrm>
          <a:custGeom>
            <a:avLst/>
            <a:gdLst/>
            <a:ahLst/>
            <a:cxnLst/>
            <a:rect l="l" t="t" r="r" b="b"/>
            <a:pathLst>
              <a:path w="3456940" h="631189">
                <a:moveTo>
                  <a:pt x="3351276" y="0"/>
                </a:moveTo>
                <a:lnTo>
                  <a:pt x="105156" y="0"/>
                </a:lnTo>
                <a:lnTo>
                  <a:pt x="64224" y="8268"/>
                </a:lnTo>
                <a:lnTo>
                  <a:pt x="30799" y="30813"/>
                </a:lnTo>
                <a:lnTo>
                  <a:pt x="8263" y="64240"/>
                </a:lnTo>
                <a:lnTo>
                  <a:pt x="0" y="105156"/>
                </a:lnTo>
                <a:lnTo>
                  <a:pt x="0" y="525780"/>
                </a:lnTo>
                <a:lnTo>
                  <a:pt x="8263" y="566695"/>
                </a:lnTo>
                <a:lnTo>
                  <a:pt x="30799" y="600122"/>
                </a:lnTo>
                <a:lnTo>
                  <a:pt x="64224" y="622667"/>
                </a:lnTo>
                <a:lnTo>
                  <a:pt x="105156" y="630936"/>
                </a:lnTo>
                <a:lnTo>
                  <a:pt x="3351276" y="630936"/>
                </a:lnTo>
                <a:lnTo>
                  <a:pt x="3392191" y="622667"/>
                </a:lnTo>
                <a:lnTo>
                  <a:pt x="3425618" y="600122"/>
                </a:lnTo>
                <a:lnTo>
                  <a:pt x="3448163" y="566695"/>
                </a:lnTo>
                <a:lnTo>
                  <a:pt x="3456431" y="525780"/>
                </a:lnTo>
                <a:lnTo>
                  <a:pt x="3456431" y="105156"/>
                </a:lnTo>
                <a:lnTo>
                  <a:pt x="3448163" y="64240"/>
                </a:lnTo>
                <a:lnTo>
                  <a:pt x="3425618" y="30813"/>
                </a:lnTo>
                <a:lnTo>
                  <a:pt x="3392191" y="8268"/>
                </a:lnTo>
                <a:lnTo>
                  <a:pt x="3351276" y="0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9">
            <a:extLst>
              <a:ext uri="{FF2B5EF4-FFF2-40B4-BE49-F238E27FC236}">
                <a16:creationId xmlns:a16="http://schemas.microsoft.com/office/drawing/2014/main" id="{6BEC9845-7983-4C88-A492-C9D49FF520D9}"/>
              </a:ext>
            </a:extLst>
          </p:cNvPr>
          <p:cNvSpPr/>
          <p:nvPr/>
        </p:nvSpPr>
        <p:spPr>
          <a:xfrm>
            <a:off x="2132928" y="2666571"/>
            <a:ext cx="3456940" cy="631190"/>
          </a:xfrm>
          <a:custGeom>
            <a:avLst/>
            <a:gdLst/>
            <a:ahLst/>
            <a:cxnLst/>
            <a:rect l="l" t="t" r="r" b="b"/>
            <a:pathLst>
              <a:path w="3456940" h="631189">
                <a:moveTo>
                  <a:pt x="0" y="105156"/>
                </a:moveTo>
                <a:lnTo>
                  <a:pt x="8263" y="64240"/>
                </a:lnTo>
                <a:lnTo>
                  <a:pt x="30799" y="30813"/>
                </a:lnTo>
                <a:lnTo>
                  <a:pt x="64224" y="8268"/>
                </a:lnTo>
                <a:lnTo>
                  <a:pt x="105156" y="0"/>
                </a:lnTo>
                <a:lnTo>
                  <a:pt x="3351276" y="0"/>
                </a:lnTo>
                <a:lnTo>
                  <a:pt x="3392191" y="8268"/>
                </a:lnTo>
                <a:lnTo>
                  <a:pt x="3425618" y="30813"/>
                </a:lnTo>
                <a:lnTo>
                  <a:pt x="3448163" y="64240"/>
                </a:lnTo>
                <a:lnTo>
                  <a:pt x="3456431" y="105156"/>
                </a:lnTo>
                <a:lnTo>
                  <a:pt x="3456431" y="525780"/>
                </a:lnTo>
                <a:lnTo>
                  <a:pt x="3448163" y="566695"/>
                </a:lnTo>
                <a:lnTo>
                  <a:pt x="3425618" y="600122"/>
                </a:lnTo>
                <a:lnTo>
                  <a:pt x="3392191" y="622667"/>
                </a:lnTo>
                <a:lnTo>
                  <a:pt x="3351276" y="630936"/>
                </a:lnTo>
                <a:lnTo>
                  <a:pt x="105156" y="630936"/>
                </a:lnTo>
                <a:lnTo>
                  <a:pt x="64224" y="622667"/>
                </a:lnTo>
                <a:lnTo>
                  <a:pt x="30799" y="600122"/>
                </a:lnTo>
                <a:lnTo>
                  <a:pt x="8263" y="566695"/>
                </a:lnTo>
                <a:lnTo>
                  <a:pt x="0" y="525780"/>
                </a:lnTo>
                <a:lnTo>
                  <a:pt x="0" y="105156"/>
                </a:lnTo>
                <a:close/>
              </a:path>
            </a:pathLst>
          </a:custGeom>
          <a:ln w="25907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10">
            <a:extLst>
              <a:ext uri="{FF2B5EF4-FFF2-40B4-BE49-F238E27FC236}">
                <a16:creationId xmlns:a16="http://schemas.microsoft.com/office/drawing/2014/main" id="{FF3D3B5D-51BE-46BA-98A4-346C2879CF98}"/>
              </a:ext>
            </a:extLst>
          </p:cNvPr>
          <p:cNvSpPr txBox="1"/>
          <p:nvPr/>
        </p:nvSpPr>
        <p:spPr>
          <a:xfrm>
            <a:off x="3432899" y="2816128"/>
            <a:ext cx="85598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pc="-20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dirty="0">
                <a:solidFill>
                  <a:srgbClr val="FFFFFF"/>
                </a:solidFill>
                <a:latin typeface="Calibri"/>
                <a:cs typeface="Calibri"/>
              </a:rPr>
              <a:t>anning</a:t>
            </a:r>
            <a:endParaRPr>
              <a:latin typeface="Calibri"/>
              <a:cs typeface="Calibri"/>
            </a:endParaRPr>
          </a:p>
        </p:txBody>
      </p:sp>
      <p:sp>
        <p:nvSpPr>
          <p:cNvPr id="65" name="object 11">
            <a:extLst>
              <a:ext uri="{FF2B5EF4-FFF2-40B4-BE49-F238E27FC236}">
                <a16:creationId xmlns:a16="http://schemas.microsoft.com/office/drawing/2014/main" id="{73B2FD7D-046A-464C-9AA1-8ACE779D1358}"/>
              </a:ext>
            </a:extLst>
          </p:cNvPr>
          <p:cNvSpPr/>
          <p:nvPr/>
        </p:nvSpPr>
        <p:spPr>
          <a:xfrm>
            <a:off x="2137500" y="3577923"/>
            <a:ext cx="3456940" cy="576580"/>
          </a:xfrm>
          <a:custGeom>
            <a:avLst/>
            <a:gdLst/>
            <a:ahLst/>
            <a:cxnLst/>
            <a:rect l="l" t="t" r="r" b="b"/>
            <a:pathLst>
              <a:path w="3456940" h="576579">
                <a:moveTo>
                  <a:pt x="3360420" y="0"/>
                </a:moveTo>
                <a:lnTo>
                  <a:pt x="96011" y="0"/>
                </a:lnTo>
                <a:lnTo>
                  <a:pt x="58641" y="7536"/>
                </a:lnTo>
                <a:lnTo>
                  <a:pt x="28122" y="28098"/>
                </a:lnTo>
                <a:lnTo>
                  <a:pt x="7545" y="58614"/>
                </a:lnTo>
                <a:lnTo>
                  <a:pt x="0" y="96012"/>
                </a:lnTo>
                <a:lnTo>
                  <a:pt x="0" y="480060"/>
                </a:lnTo>
                <a:lnTo>
                  <a:pt x="7545" y="517457"/>
                </a:lnTo>
                <a:lnTo>
                  <a:pt x="28122" y="547973"/>
                </a:lnTo>
                <a:lnTo>
                  <a:pt x="58641" y="568535"/>
                </a:lnTo>
                <a:lnTo>
                  <a:pt x="96011" y="576072"/>
                </a:lnTo>
                <a:lnTo>
                  <a:pt x="3360420" y="576072"/>
                </a:lnTo>
                <a:lnTo>
                  <a:pt x="3397817" y="568535"/>
                </a:lnTo>
                <a:lnTo>
                  <a:pt x="3428333" y="547973"/>
                </a:lnTo>
                <a:lnTo>
                  <a:pt x="3448895" y="517457"/>
                </a:lnTo>
                <a:lnTo>
                  <a:pt x="3456432" y="480060"/>
                </a:lnTo>
                <a:lnTo>
                  <a:pt x="3456432" y="96012"/>
                </a:lnTo>
                <a:lnTo>
                  <a:pt x="3448895" y="58614"/>
                </a:lnTo>
                <a:lnTo>
                  <a:pt x="3428333" y="28098"/>
                </a:lnTo>
                <a:lnTo>
                  <a:pt x="3397817" y="7536"/>
                </a:lnTo>
                <a:lnTo>
                  <a:pt x="3360420" y="0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12">
            <a:extLst>
              <a:ext uri="{FF2B5EF4-FFF2-40B4-BE49-F238E27FC236}">
                <a16:creationId xmlns:a16="http://schemas.microsoft.com/office/drawing/2014/main" id="{7AC01024-9FA9-46CC-A119-082C543BF34D}"/>
              </a:ext>
            </a:extLst>
          </p:cNvPr>
          <p:cNvSpPr/>
          <p:nvPr/>
        </p:nvSpPr>
        <p:spPr>
          <a:xfrm>
            <a:off x="2137500" y="3577923"/>
            <a:ext cx="3456940" cy="576580"/>
          </a:xfrm>
          <a:custGeom>
            <a:avLst/>
            <a:gdLst/>
            <a:ahLst/>
            <a:cxnLst/>
            <a:rect l="l" t="t" r="r" b="b"/>
            <a:pathLst>
              <a:path w="3456940" h="576579">
                <a:moveTo>
                  <a:pt x="0" y="96012"/>
                </a:moveTo>
                <a:lnTo>
                  <a:pt x="7545" y="58614"/>
                </a:lnTo>
                <a:lnTo>
                  <a:pt x="28122" y="28098"/>
                </a:lnTo>
                <a:lnTo>
                  <a:pt x="58641" y="7536"/>
                </a:lnTo>
                <a:lnTo>
                  <a:pt x="96011" y="0"/>
                </a:lnTo>
                <a:lnTo>
                  <a:pt x="3360420" y="0"/>
                </a:lnTo>
                <a:lnTo>
                  <a:pt x="3397817" y="7536"/>
                </a:lnTo>
                <a:lnTo>
                  <a:pt x="3428333" y="28098"/>
                </a:lnTo>
                <a:lnTo>
                  <a:pt x="3448895" y="58614"/>
                </a:lnTo>
                <a:lnTo>
                  <a:pt x="3456432" y="96012"/>
                </a:lnTo>
                <a:lnTo>
                  <a:pt x="3456432" y="480060"/>
                </a:lnTo>
                <a:lnTo>
                  <a:pt x="3448895" y="517457"/>
                </a:lnTo>
                <a:lnTo>
                  <a:pt x="3428333" y="547973"/>
                </a:lnTo>
                <a:lnTo>
                  <a:pt x="3397817" y="568535"/>
                </a:lnTo>
                <a:lnTo>
                  <a:pt x="3360420" y="576072"/>
                </a:lnTo>
                <a:lnTo>
                  <a:pt x="96011" y="576072"/>
                </a:lnTo>
                <a:lnTo>
                  <a:pt x="58641" y="568535"/>
                </a:lnTo>
                <a:lnTo>
                  <a:pt x="28122" y="547973"/>
                </a:lnTo>
                <a:lnTo>
                  <a:pt x="7545" y="517457"/>
                </a:lnTo>
                <a:lnTo>
                  <a:pt x="0" y="480060"/>
                </a:lnTo>
                <a:lnTo>
                  <a:pt x="0" y="96012"/>
                </a:lnTo>
                <a:close/>
              </a:path>
            </a:pathLst>
          </a:custGeom>
          <a:ln w="25908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13">
            <a:extLst>
              <a:ext uri="{FF2B5EF4-FFF2-40B4-BE49-F238E27FC236}">
                <a16:creationId xmlns:a16="http://schemas.microsoft.com/office/drawing/2014/main" id="{581F949C-D4DB-434A-AEAC-ECFCCD481CB1}"/>
              </a:ext>
            </a:extLst>
          </p:cNvPr>
          <p:cNvSpPr txBox="1"/>
          <p:nvPr/>
        </p:nvSpPr>
        <p:spPr>
          <a:xfrm>
            <a:off x="3075014" y="3701367"/>
            <a:ext cx="15786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 dirty="0">
                <a:solidFill>
                  <a:srgbClr val="FFFFFF"/>
                </a:solidFill>
                <a:latin typeface="Calibri"/>
                <a:cs typeface="Calibri"/>
              </a:rPr>
              <a:t>Angriff </a:t>
            </a:r>
            <a:r>
              <a:rPr dirty="0">
                <a:solidFill>
                  <a:srgbClr val="FFFFFF"/>
                </a:solidFill>
                <a:latin typeface="Calibri"/>
                <a:cs typeface="Calibri"/>
              </a:rPr>
              <a:t>/</a:t>
            </a:r>
            <a:r>
              <a:rPr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pc="-5" dirty="0">
                <a:solidFill>
                  <a:srgbClr val="FFFFFF"/>
                </a:solidFill>
                <a:latin typeface="Calibri"/>
                <a:cs typeface="Calibri"/>
              </a:rPr>
              <a:t>Hacking</a:t>
            </a:r>
            <a:endParaRPr>
              <a:latin typeface="Calibri"/>
              <a:cs typeface="Calibri"/>
            </a:endParaRPr>
          </a:p>
        </p:txBody>
      </p:sp>
      <p:sp>
        <p:nvSpPr>
          <p:cNvPr id="68" name="object 14">
            <a:extLst>
              <a:ext uri="{FF2B5EF4-FFF2-40B4-BE49-F238E27FC236}">
                <a16:creationId xmlns:a16="http://schemas.microsoft.com/office/drawing/2014/main" id="{F3C6B24E-BD1C-46F7-8E9E-A657A0AC0E67}"/>
              </a:ext>
            </a:extLst>
          </p:cNvPr>
          <p:cNvSpPr/>
          <p:nvPr/>
        </p:nvSpPr>
        <p:spPr>
          <a:xfrm>
            <a:off x="2154264" y="4461843"/>
            <a:ext cx="3456940" cy="576580"/>
          </a:xfrm>
          <a:custGeom>
            <a:avLst/>
            <a:gdLst/>
            <a:ahLst/>
            <a:cxnLst/>
            <a:rect l="l" t="t" r="r" b="b"/>
            <a:pathLst>
              <a:path w="3456940" h="576579">
                <a:moveTo>
                  <a:pt x="3360420" y="0"/>
                </a:moveTo>
                <a:lnTo>
                  <a:pt x="96012" y="0"/>
                </a:lnTo>
                <a:lnTo>
                  <a:pt x="58641" y="7536"/>
                </a:lnTo>
                <a:lnTo>
                  <a:pt x="28122" y="28098"/>
                </a:lnTo>
                <a:lnTo>
                  <a:pt x="7545" y="58614"/>
                </a:lnTo>
                <a:lnTo>
                  <a:pt x="0" y="96012"/>
                </a:lnTo>
                <a:lnTo>
                  <a:pt x="0" y="480059"/>
                </a:lnTo>
                <a:lnTo>
                  <a:pt x="7545" y="517457"/>
                </a:lnTo>
                <a:lnTo>
                  <a:pt x="28122" y="547973"/>
                </a:lnTo>
                <a:lnTo>
                  <a:pt x="58641" y="568535"/>
                </a:lnTo>
                <a:lnTo>
                  <a:pt x="96012" y="576071"/>
                </a:lnTo>
                <a:lnTo>
                  <a:pt x="3360420" y="576071"/>
                </a:lnTo>
                <a:lnTo>
                  <a:pt x="3397817" y="568535"/>
                </a:lnTo>
                <a:lnTo>
                  <a:pt x="3428333" y="547973"/>
                </a:lnTo>
                <a:lnTo>
                  <a:pt x="3448895" y="517457"/>
                </a:lnTo>
                <a:lnTo>
                  <a:pt x="3456432" y="480059"/>
                </a:lnTo>
                <a:lnTo>
                  <a:pt x="3456432" y="96012"/>
                </a:lnTo>
                <a:lnTo>
                  <a:pt x="3448895" y="58614"/>
                </a:lnTo>
                <a:lnTo>
                  <a:pt x="3428333" y="28098"/>
                </a:lnTo>
                <a:lnTo>
                  <a:pt x="3397817" y="7536"/>
                </a:lnTo>
                <a:lnTo>
                  <a:pt x="3360420" y="0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15">
            <a:extLst>
              <a:ext uri="{FF2B5EF4-FFF2-40B4-BE49-F238E27FC236}">
                <a16:creationId xmlns:a16="http://schemas.microsoft.com/office/drawing/2014/main" id="{6294D5C7-4F65-4C6F-BBF5-360C7D18EE5C}"/>
              </a:ext>
            </a:extLst>
          </p:cNvPr>
          <p:cNvSpPr/>
          <p:nvPr/>
        </p:nvSpPr>
        <p:spPr>
          <a:xfrm>
            <a:off x="2154264" y="4461843"/>
            <a:ext cx="3456940" cy="576580"/>
          </a:xfrm>
          <a:custGeom>
            <a:avLst/>
            <a:gdLst/>
            <a:ahLst/>
            <a:cxnLst/>
            <a:rect l="l" t="t" r="r" b="b"/>
            <a:pathLst>
              <a:path w="3456940" h="576579">
                <a:moveTo>
                  <a:pt x="0" y="96012"/>
                </a:moveTo>
                <a:lnTo>
                  <a:pt x="7545" y="58614"/>
                </a:lnTo>
                <a:lnTo>
                  <a:pt x="28122" y="28098"/>
                </a:lnTo>
                <a:lnTo>
                  <a:pt x="58641" y="7536"/>
                </a:lnTo>
                <a:lnTo>
                  <a:pt x="96012" y="0"/>
                </a:lnTo>
                <a:lnTo>
                  <a:pt x="3360420" y="0"/>
                </a:lnTo>
                <a:lnTo>
                  <a:pt x="3397817" y="7536"/>
                </a:lnTo>
                <a:lnTo>
                  <a:pt x="3428333" y="28098"/>
                </a:lnTo>
                <a:lnTo>
                  <a:pt x="3448895" y="58614"/>
                </a:lnTo>
                <a:lnTo>
                  <a:pt x="3456432" y="96012"/>
                </a:lnTo>
                <a:lnTo>
                  <a:pt x="3456432" y="480059"/>
                </a:lnTo>
                <a:lnTo>
                  <a:pt x="3448895" y="517457"/>
                </a:lnTo>
                <a:lnTo>
                  <a:pt x="3428333" y="547973"/>
                </a:lnTo>
                <a:lnTo>
                  <a:pt x="3397817" y="568535"/>
                </a:lnTo>
                <a:lnTo>
                  <a:pt x="3360420" y="576071"/>
                </a:lnTo>
                <a:lnTo>
                  <a:pt x="96012" y="576071"/>
                </a:lnTo>
                <a:lnTo>
                  <a:pt x="58641" y="568535"/>
                </a:lnTo>
                <a:lnTo>
                  <a:pt x="28122" y="547973"/>
                </a:lnTo>
                <a:lnTo>
                  <a:pt x="7545" y="517457"/>
                </a:lnTo>
                <a:lnTo>
                  <a:pt x="0" y="480059"/>
                </a:lnTo>
                <a:lnTo>
                  <a:pt x="0" y="96012"/>
                </a:lnTo>
                <a:close/>
              </a:path>
            </a:pathLst>
          </a:custGeom>
          <a:ln w="25908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16">
            <a:extLst>
              <a:ext uri="{FF2B5EF4-FFF2-40B4-BE49-F238E27FC236}">
                <a16:creationId xmlns:a16="http://schemas.microsoft.com/office/drawing/2014/main" id="{925A1F74-D16E-4832-926C-10795E7325F0}"/>
              </a:ext>
            </a:extLst>
          </p:cNvPr>
          <p:cNvSpPr txBox="1"/>
          <p:nvPr/>
        </p:nvSpPr>
        <p:spPr>
          <a:xfrm>
            <a:off x="3379560" y="4584272"/>
            <a:ext cx="10039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25" dirty="0">
                <a:solidFill>
                  <a:srgbClr val="FFFFFF"/>
                </a:solidFill>
                <a:latin typeface="Calibri"/>
                <a:cs typeface="Calibri"/>
              </a:rPr>
              <a:t>F</a:t>
            </a:r>
            <a:r>
              <a:rPr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pc="-20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>
                <a:solidFill>
                  <a:srgbClr val="FFFFFF"/>
                </a:solidFill>
                <a:latin typeface="Calibri"/>
                <a:cs typeface="Calibri"/>
              </a:rPr>
              <a:t>ts</a:t>
            </a:r>
            <a:r>
              <a:rPr spc="-1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pc="-45" dirty="0">
                <a:solidFill>
                  <a:srgbClr val="FFFFFF"/>
                </a:solidFill>
                <a:latin typeface="Calibri"/>
                <a:cs typeface="Calibri"/>
              </a:rPr>
              <a:t>z</a:t>
            </a:r>
            <a:r>
              <a:rPr dirty="0">
                <a:solidFill>
                  <a:srgbClr val="FFFFFF"/>
                </a:solidFill>
                <a:latin typeface="Calibri"/>
                <a:cs typeface="Calibri"/>
              </a:rPr>
              <a:t>en</a:t>
            </a:r>
            <a:endParaRPr>
              <a:latin typeface="Calibri"/>
              <a:cs typeface="Calibri"/>
            </a:endParaRPr>
          </a:p>
        </p:txBody>
      </p:sp>
      <p:sp>
        <p:nvSpPr>
          <p:cNvPr id="71" name="object 17">
            <a:extLst>
              <a:ext uri="{FF2B5EF4-FFF2-40B4-BE49-F238E27FC236}">
                <a16:creationId xmlns:a16="http://schemas.microsoft.com/office/drawing/2014/main" id="{2B2FAACF-562A-421E-B760-9B607DCB2722}"/>
              </a:ext>
            </a:extLst>
          </p:cNvPr>
          <p:cNvSpPr/>
          <p:nvPr/>
        </p:nvSpPr>
        <p:spPr>
          <a:xfrm>
            <a:off x="2154264" y="5307664"/>
            <a:ext cx="3456940" cy="576580"/>
          </a:xfrm>
          <a:custGeom>
            <a:avLst/>
            <a:gdLst/>
            <a:ahLst/>
            <a:cxnLst/>
            <a:rect l="l" t="t" r="r" b="b"/>
            <a:pathLst>
              <a:path w="3456940" h="576579">
                <a:moveTo>
                  <a:pt x="3360420" y="0"/>
                </a:moveTo>
                <a:lnTo>
                  <a:pt x="96012" y="0"/>
                </a:lnTo>
                <a:lnTo>
                  <a:pt x="58641" y="7536"/>
                </a:lnTo>
                <a:lnTo>
                  <a:pt x="28122" y="28098"/>
                </a:lnTo>
                <a:lnTo>
                  <a:pt x="7545" y="58614"/>
                </a:lnTo>
                <a:lnTo>
                  <a:pt x="0" y="96011"/>
                </a:lnTo>
                <a:lnTo>
                  <a:pt x="0" y="480059"/>
                </a:lnTo>
                <a:lnTo>
                  <a:pt x="7545" y="517430"/>
                </a:lnTo>
                <a:lnTo>
                  <a:pt x="28122" y="547949"/>
                </a:lnTo>
                <a:lnTo>
                  <a:pt x="58641" y="568526"/>
                </a:lnTo>
                <a:lnTo>
                  <a:pt x="96012" y="576071"/>
                </a:lnTo>
                <a:lnTo>
                  <a:pt x="3360420" y="576071"/>
                </a:lnTo>
                <a:lnTo>
                  <a:pt x="3397817" y="568526"/>
                </a:lnTo>
                <a:lnTo>
                  <a:pt x="3428333" y="547949"/>
                </a:lnTo>
                <a:lnTo>
                  <a:pt x="3448895" y="517430"/>
                </a:lnTo>
                <a:lnTo>
                  <a:pt x="3456432" y="480059"/>
                </a:lnTo>
                <a:lnTo>
                  <a:pt x="3456432" y="96011"/>
                </a:lnTo>
                <a:lnTo>
                  <a:pt x="3448895" y="58614"/>
                </a:lnTo>
                <a:lnTo>
                  <a:pt x="3428333" y="28098"/>
                </a:lnTo>
                <a:lnTo>
                  <a:pt x="3397817" y="7536"/>
                </a:lnTo>
                <a:lnTo>
                  <a:pt x="3360420" y="0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18">
            <a:extLst>
              <a:ext uri="{FF2B5EF4-FFF2-40B4-BE49-F238E27FC236}">
                <a16:creationId xmlns:a16="http://schemas.microsoft.com/office/drawing/2014/main" id="{73B0CEB4-CCC1-40DC-B38E-293414DB5BB1}"/>
              </a:ext>
            </a:extLst>
          </p:cNvPr>
          <p:cNvSpPr/>
          <p:nvPr/>
        </p:nvSpPr>
        <p:spPr>
          <a:xfrm>
            <a:off x="2157311" y="5307664"/>
            <a:ext cx="3456940" cy="576580"/>
          </a:xfrm>
          <a:custGeom>
            <a:avLst/>
            <a:gdLst/>
            <a:ahLst/>
            <a:cxnLst/>
            <a:rect l="l" t="t" r="r" b="b"/>
            <a:pathLst>
              <a:path w="3456940" h="576579">
                <a:moveTo>
                  <a:pt x="0" y="96011"/>
                </a:moveTo>
                <a:lnTo>
                  <a:pt x="7545" y="58614"/>
                </a:lnTo>
                <a:lnTo>
                  <a:pt x="28122" y="28098"/>
                </a:lnTo>
                <a:lnTo>
                  <a:pt x="58641" y="7536"/>
                </a:lnTo>
                <a:lnTo>
                  <a:pt x="96012" y="0"/>
                </a:lnTo>
                <a:lnTo>
                  <a:pt x="3360420" y="0"/>
                </a:lnTo>
                <a:lnTo>
                  <a:pt x="3397817" y="7536"/>
                </a:lnTo>
                <a:lnTo>
                  <a:pt x="3428333" y="28098"/>
                </a:lnTo>
                <a:lnTo>
                  <a:pt x="3448895" y="58614"/>
                </a:lnTo>
                <a:lnTo>
                  <a:pt x="3456432" y="96011"/>
                </a:lnTo>
                <a:lnTo>
                  <a:pt x="3456432" y="480059"/>
                </a:lnTo>
                <a:lnTo>
                  <a:pt x="3448895" y="517430"/>
                </a:lnTo>
                <a:lnTo>
                  <a:pt x="3428333" y="547949"/>
                </a:lnTo>
                <a:lnTo>
                  <a:pt x="3397817" y="568526"/>
                </a:lnTo>
                <a:lnTo>
                  <a:pt x="3360420" y="576071"/>
                </a:lnTo>
                <a:lnTo>
                  <a:pt x="96012" y="576071"/>
                </a:lnTo>
                <a:lnTo>
                  <a:pt x="58641" y="568526"/>
                </a:lnTo>
                <a:lnTo>
                  <a:pt x="28122" y="547949"/>
                </a:lnTo>
                <a:lnTo>
                  <a:pt x="7545" y="517430"/>
                </a:lnTo>
                <a:lnTo>
                  <a:pt x="0" y="480059"/>
                </a:lnTo>
                <a:lnTo>
                  <a:pt x="0" y="96011"/>
                </a:lnTo>
                <a:close/>
              </a:path>
            </a:pathLst>
          </a:custGeom>
          <a:ln w="25908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19">
            <a:extLst>
              <a:ext uri="{FF2B5EF4-FFF2-40B4-BE49-F238E27FC236}">
                <a16:creationId xmlns:a16="http://schemas.microsoft.com/office/drawing/2014/main" id="{369E4982-2DDD-4DAE-8531-9DE29006B8D9}"/>
              </a:ext>
            </a:extLst>
          </p:cNvPr>
          <p:cNvSpPr txBox="1"/>
          <p:nvPr/>
        </p:nvSpPr>
        <p:spPr>
          <a:xfrm>
            <a:off x="2979002" y="5430473"/>
            <a:ext cx="18110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10" dirty="0">
                <a:solidFill>
                  <a:srgbClr val="FFFFFF"/>
                </a:solidFill>
                <a:latin typeface="Calibri"/>
                <a:cs typeface="Calibri"/>
              </a:rPr>
              <a:t>Zugriff</a:t>
            </a:r>
            <a:r>
              <a:rPr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pc="-10" dirty="0">
                <a:solidFill>
                  <a:srgbClr val="FFFFFF"/>
                </a:solidFill>
                <a:latin typeface="Calibri"/>
                <a:cs typeface="Calibri"/>
              </a:rPr>
              <a:t>verschleiern</a:t>
            </a:r>
            <a:endParaRPr dirty="0">
              <a:latin typeface="Calibri"/>
              <a:cs typeface="Calibri"/>
            </a:endParaRPr>
          </a:p>
        </p:txBody>
      </p:sp>
      <p:sp>
        <p:nvSpPr>
          <p:cNvPr id="74" name="object 20">
            <a:extLst>
              <a:ext uri="{FF2B5EF4-FFF2-40B4-BE49-F238E27FC236}">
                <a16:creationId xmlns:a16="http://schemas.microsoft.com/office/drawing/2014/main" id="{8609E31F-7B41-4195-8E00-5A374BAA872A}"/>
              </a:ext>
            </a:extLst>
          </p:cNvPr>
          <p:cNvSpPr/>
          <p:nvPr/>
        </p:nvSpPr>
        <p:spPr>
          <a:xfrm>
            <a:off x="3752941" y="2384631"/>
            <a:ext cx="216535" cy="288290"/>
          </a:xfrm>
          <a:custGeom>
            <a:avLst/>
            <a:gdLst/>
            <a:ahLst/>
            <a:cxnLst/>
            <a:rect l="l" t="t" r="r" b="b"/>
            <a:pathLst>
              <a:path w="216535" h="288289">
                <a:moveTo>
                  <a:pt x="216407" y="179832"/>
                </a:moveTo>
                <a:lnTo>
                  <a:pt x="0" y="179832"/>
                </a:lnTo>
                <a:lnTo>
                  <a:pt x="108203" y="288036"/>
                </a:lnTo>
                <a:lnTo>
                  <a:pt x="216407" y="179832"/>
                </a:lnTo>
                <a:close/>
              </a:path>
              <a:path w="216535" h="288289">
                <a:moveTo>
                  <a:pt x="162306" y="0"/>
                </a:moveTo>
                <a:lnTo>
                  <a:pt x="54101" y="0"/>
                </a:lnTo>
                <a:lnTo>
                  <a:pt x="54101" y="179832"/>
                </a:lnTo>
                <a:lnTo>
                  <a:pt x="162306" y="179832"/>
                </a:lnTo>
                <a:lnTo>
                  <a:pt x="162306" y="0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21">
            <a:extLst>
              <a:ext uri="{FF2B5EF4-FFF2-40B4-BE49-F238E27FC236}">
                <a16:creationId xmlns:a16="http://schemas.microsoft.com/office/drawing/2014/main" id="{2EF18941-CF72-4E42-A35D-ADA240725030}"/>
              </a:ext>
            </a:extLst>
          </p:cNvPr>
          <p:cNvSpPr/>
          <p:nvPr/>
        </p:nvSpPr>
        <p:spPr>
          <a:xfrm>
            <a:off x="3752941" y="2384631"/>
            <a:ext cx="216535" cy="288290"/>
          </a:xfrm>
          <a:custGeom>
            <a:avLst/>
            <a:gdLst/>
            <a:ahLst/>
            <a:cxnLst/>
            <a:rect l="l" t="t" r="r" b="b"/>
            <a:pathLst>
              <a:path w="216535" h="288289">
                <a:moveTo>
                  <a:pt x="0" y="179832"/>
                </a:moveTo>
                <a:lnTo>
                  <a:pt x="54101" y="179832"/>
                </a:lnTo>
                <a:lnTo>
                  <a:pt x="54101" y="0"/>
                </a:lnTo>
                <a:lnTo>
                  <a:pt x="162306" y="0"/>
                </a:lnTo>
                <a:lnTo>
                  <a:pt x="162306" y="179832"/>
                </a:lnTo>
                <a:lnTo>
                  <a:pt x="216407" y="179832"/>
                </a:lnTo>
                <a:lnTo>
                  <a:pt x="108203" y="288036"/>
                </a:lnTo>
                <a:lnTo>
                  <a:pt x="0" y="179832"/>
                </a:lnTo>
                <a:close/>
              </a:path>
            </a:pathLst>
          </a:custGeom>
          <a:ln w="25908">
            <a:solidFill>
              <a:srgbClr val="385D8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22">
            <a:extLst>
              <a:ext uri="{FF2B5EF4-FFF2-40B4-BE49-F238E27FC236}">
                <a16:creationId xmlns:a16="http://schemas.microsoft.com/office/drawing/2014/main" id="{5E9500CA-3ACA-403C-BEE0-BEA6EC74BD68}"/>
              </a:ext>
            </a:extLst>
          </p:cNvPr>
          <p:cNvSpPr/>
          <p:nvPr/>
        </p:nvSpPr>
        <p:spPr>
          <a:xfrm>
            <a:off x="3769703" y="3289887"/>
            <a:ext cx="213360" cy="288290"/>
          </a:xfrm>
          <a:custGeom>
            <a:avLst/>
            <a:gdLst/>
            <a:ahLst/>
            <a:cxnLst/>
            <a:rect l="l" t="t" r="r" b="b"/>
            <a:pathLst>
              <a:path w="213360" h="288289">
                <a:moveTo>
                  <a:pt x="213360" y="181356"/>
                </a:moveTo>
                <a:lnTo>
                  <a:pt x="0" y="181356"/>
                </a:lnTo>
                <a:lnTo>
                  <a:pt x="106680" y="288036"/>
                </a:lnTo>
                <a:lnTo>
                  <a:pt x="213360" y="181356"/>
                </a:lnTo>
                <a:close/>
              </a:path>
              <a:path w="213360" h="288289">
                <a:moveTo>
                  <a:pt x="160019" y="0"/>
                </a:moveTo>
                <a:lnTo>
                  <a:pt x="53339" y="0"/>
                </a:lnTo>
                <a:lnTo>
                  <a:pt x="53339" y="181356"/>
                </a:lnTo>
                <a:lnTo>
                  <a:pt x="160019" y="181356"/>
                </a:lnTo>
                <a:lnTo>
                  <a:pt x="160019" y="0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23">
            <a:extLst>
              <a:ext uri="{FF2B5EF4-FFF2-40B4-BE49-F238E27FC236}">
                <a16:creationId xmlns:a16="http://schemas.microsoft.com/office/drawing/2014/main" id="{D8F5EA4A-62CB-4929-BF99-BC9280BA8630}"/>
              </a:ext>
            </a:extLst>
          </p:cNvPr>
          <p:cNvSpPr/>
          <p:nvPr/>
        </p:nvSpPr>
        <p:spPr>
          <a:xfrm>
            <a:off x="3769703" y="3289887"/>
            <a:ext cx="213360" cy="288290"/>
          </a:xfrm>
          <a:custGeom>
            <a:avLst/>
            <a:gdLst/>
            <a:ahLst/>
            <a:cxnLst/>
            <a:rect l="l" t="t" r="r" b="b"/>
            <a:pathLst>
              <a:path w="213360" h="288289">
                <a:moveTo>
                  <a:pt x="0" y="181356"/>
                </a:moveTo>
                <a:lnTo>
                  <a:pt x="53339" y="181356"/>
                </a:lnTo>
                <a:lnTo>
                  <a:pt x="53339" y="0"/>
                </a:lnTo>
                <a:lnTo>
                  <a:pt x="160019" y="0"/>
                </a:lnTo>
                <a:lnTo>
                  <a:pt x="160019" y="181356"/>
                </a:lnTo>
                <a:lnTo>
                  <a:pt x="213360" y="181356"/>
                </a:lnTo>
                <a:lnTo>
                  <a:pt x="106680" y="288036"/>
                </a:lnTo>
                <a:lnTo>
                  <a:pt x="0" y="181356"/>
                </a:lnTo>
                <a:close/>
              </a:path>
            </a:pathLst>
          </a:custGeom>
          <a:ln w="25908">
            <a:solidFill>
              <a:srgbClr val="385D8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24">
            <a:extLst>
              <a:ext uri="{FF2B5EF4-FFF2-40B4-BE49-F238E27FC236}">
                <a16:creationId xmlns:a16="http://schemas.microsoft.com/office/drawing/2014/main" id="{F03E04AD-FF7F-4FF9-BF7C-457A1AB7C9A3}"/>
              </a:ext>
            </a:extLst>
          </p:cNvPr>
          <p:cNvSpPr/>
          <p:nvPr/>
        </p:nvSpPr>
        <p:spPr>
          <a:xfrm>
            <a:off x="3774276" y="4179904"/>
            <a:ext cx="222885" cy="281940"/>
          </a:xfrm>
          <a:custGeom>
            <a:avLst/>
            <a:gdLst/>
            <a:ahLst/>
            <a:cxnLst/>
            <a:rect l="l" t="t" r="r" b="b"/>
            <a:pathLst>
              <a:path w="222885" h="281939">
                <a:moveTo>
                  <a:pt x="222504" y="170688"/>
                </a:moveTo>
                <a:lnTo>
                  <a:pt x="0" y="170688"/>
                </a:lnTo>
                <a:lnTo>
                  <a:pt x="111252" y="281940"/>
                </a:lnTo>
                <a:lnTo>
                  <a:pt x="222504" y="170688"/>
                </a:lnTo>
                <a:close/>
              </a:path>
              <a:path w="222885" h="281939">
                <a:moveTo>
                  <a:pt x="166878" y="0"/>
                </a:moveTo>
                <a:lnTo>
                  <a:pt x="55626" y="0"/>
                </a:lnTo>
                <a:lnTo>
                  <a:pt x="55626" y="170688"/>
                </a:lnTo>
                <a:lnTo>
                  <a:pt x="166878" y="170688"/>
                </a:lnTo>
                <a:lnTo>
                  <a:pt x="166878" y="0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25">
            <a:extLst>
              <a:ext uri="{FF2B5EF4-FFF2-40B4-BE49-F238E27FC236}">
                <a16:creationId xmlns:a16="http://schemas.microsoft.com/office/drawing/2014/main" id="{85E028B2-C2E3-4F56-881C-610DF8DB4FB3}"/>
              </a:ext>
            </a:extLst>
          </p:cNvPr>
          <p:cNvSpPr/>
          <p:nvPr/>
        </p:nvSpPr>
        <p:spPr>
          <a:xfrm>
            <a:off x="3774276" y="4179904"/>
            <a:ext cx="222885" cy="281940"/>
          </a:xfrm>
          <a:custGeom>
            <a:avLst/>
            <a:gdLst/>
            <a:ahLst/>
            <a:cxnLst/>
            <a:rect l="l" t="t" r="r" b="b"/>
            <a:pathLst>
              <a:path w="222885" h="281939">
                <a:moveTo>
                  <a:pt x="0" y="170688"/>
                </a:moveTo>
                <a:lnTo>
                  <a:pt x="55626" y="170688"/>
                </a:lnTo>
                <a:lnTo>
                  <a:pt x="55626" y="0"/>
                </a:lnTo>
                <a:lnTo>
                  <a:pt x="166878" y="0"/>
                </a:lnTo>
                <a:lnTo>
                  <a:pt x="166878" y="170688"/>
                </a:lnTo>
                <a:lnTo>
                  <a:pt x="222504" y="170688"/>
                </a:lnTo>
                <a:lnTo>
                  <a:pt x="111252" y="281940"/>
                </a:lnTo>
                <a:lnTo>
                  <a:pt x="0" y="170688"/>
                </a:lnTo>
                <a:close/>
              </a:path>
            </a:pathLst>
          </a:custGeom>
          <a:ln w="25908">
            <a:solidFill>
              <a:srgbClr val="385D8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26">
            <a:extLst>
              <a:ext uri="{FF2B5EF4-FFF2-40B4-BE49-F238E27FC236}">
                <a16:creationId xmlns:a16="http://schemas.microsoft.com/office/drawing/2014/main" id="{1300CD18-A13A-4274-8FB3-B73179ED88D8}"/>
              </a:ext>
            </a:extLst>
          </p:cNvPr>
          <p:cNvSpPr/>
          <p:nvPr/>
        </p:nvSpPr>
        <p:spPr>
          <a:xfrm>
            <a:off x="3765132" y="5037917"/>
            <a:ext cx="222885" cy="269875"/>
          </a:xfrm>
          <a:custGeom>
            <a:avLst/>
            <a:gdLst/>
            <a:ahLst/>
            <a:cxnLst/>
            <a:rect l="l" t="t" r="r" b="b"/>
            <a:pathLst>
              <a:path w="222885" h="269875">
                <a:moveTo>
                  <a:pt x="222504" y="158495"/>
                </a:moveTo>
                <a:lnTo>
                  <a:pt x="0" y="158495"/>
                </a:lnTo>
                <a:lnTo>
                  <a:pt x="111252" y="269747"/>
                </a:lnTo>
                <a:lnTo>
                  <a:pt x="222504" y="158495"/>
                </a:lnTo>
                <a:close/>
              </a:path>
              <a:path w="222885" h="269875">
                <a:moveTo>
                  <a:pt x="166878" y="0"/>
                </a:moveTo>
                <a:lnTo>
                  <a:pt x="55626" y="0"/>
                </a:lnTo>
                <a:lnTo>
                  <a:pt x="55626" y="158495"/>
                </a:lnTo>
                <a:lnTo>
                  <a:pt x="166878" y="158495"/>
                </a:lnTo>
                <a:lnTo>
                  <a:pt x="166878" y="0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27">
            <a:extLst>
              <a:ext uri="{FF2B5EF4-FFF2-40B4-BE49-F238E27FC236}">
                <a16:creationId xmlns:a16="http://schemas.microsoft.com/office/drawing/2014/main" id="{1A43CF25-D71C-4183-862B-A81C475D8D56}"/>
              </a:ext>
            </a:extLst>
          </p:cNvPr>
          <p:cNvSpPr/>
          <p:nvPr/>
        </p:nvSpPr>
        <p:spPr>
          <a:xfrm>
            <a:off x="3765132" y="5037917"/>
            <a:ext cx="222885" cy="269875"/>
          </a:xfrm>
          <a:custGeom>
            <a:avLst/>
            <a:gdLst/>
            <a:ahLst/>
            <a:cxnLst/>
            <a:rect l="l" t="t" r="r" b="b"/>
            <a:pathLst>
              <a:path w="222885" h="269875">
                <a:moveTo>
                  <a:pt x="0" y="158495"/>
                </a:moveTo>
                <a:lnTo>
                  <a:pt x="55626" y="158495"/>
                </a:lnTo>
                <a:lnTo>
                  <a:pt x="55626" y="0"/>
                </a:lnTo>
                <a:lnTo>
                  <a:pt x="166878" y="0"/>
                </a:lnTo>
                <a:lnTo>
                  <a:pt x="166878" y="158495"/>
                </a:lnTo>
                <a:lnTo>
                  <a:pt x="222504" y="158495"/>
                </a:lnTo>
                <a:lnTo>
                  <a:pt x="111252" y="269747"/>
                </a:lnTo>
                <a:lnTo>
                  <a:pt x="0" y="158495"/>
                </a:lnTo>
                <a:close/>
              </a:path>
            </a:pathLst>
          </a:custGeom>
          <a:ln w="25908">
            <a:solidFill>
              <a:srgbClr val="385D8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28">
            <a:extLst>
              <a:ext uri="{FF2B5EF4-FFF2-40B4-BE49-F238E27FC236}">
                <a16:creationId xmlns:a16="http://schemas.microsoft.com/office/drawing/2014/main" id="{17406B9A-12A9-487B-971E-7819D1A23A88}"/>
              </a:ext>
            </a:extLst>
          </p:cNvPr>
          <p:cNvSpPr txBox="1"/>
          <p:nvPr/>
        </p:nvSpPr>
        <p:spPr>
          <a:xfrm>
            <a:off x="5892637" y="1803354"/>
            <a:ext cx="5602677" cy="26366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lvl="1">
              <a:spcBef>
                <a:spcPts val="100"/>
              </a:spcBef>
            </a:pPr>
            <a:r>
              <a:rPr lang="de-DE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Wir versetzen uns in die Situation eines Angreifers!</a:t>
            </a:r>
          </a:p>
          <a:p>
            <a:pPr marL="800100" marR="5080" lvl="1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de-CH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Angriffe laufen in mehreren Phasen ab</a:t>
            </a:r>
          </a:p>
          <a:p>
            <a:pPr marL="800100" marR="5080" lvl="1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de-CH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In der Realität sind Angriffe selten so linear wie dargestellt</a:t>
            </a:r>
          </a:p>
          <a:p>
            <a:pPr marL="800100" marR="5080" lvl="1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de-CH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Z.B: Angriff war nicht erfolgreich </a:t>
            </a:r>
            <a:r>
              <a:rPr lang="de-CH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sym typeface="Wingdings" panose="05000000000000000000" pitchFamily="2" charset="2"/>
              </a:rPr>
              <a:t> Zurück zum Scanning</a:t>
            </a:r>
          </a:p>
        </p:txBody>
      </p:sp>
      <p:sp>
        <p:nvSpPr>
          <p:cNvPr id="84" name="object 30">
            <a:extLst>
              <a:ext uri="{FF2B5EF4-FFF2-40B4-BE49-F238E27FC236}">
                <a16:creationId xmlns:a16="http://schemas.microsoft.com/office/drawing/2014/main" id="{B981EF5F-2360-4AB9-9995-C5B8B2CAEC97}"/>
              </a:ext>
            </a:extLst>
          </p:cNvPr>
          <p:cNvSpPr/>
          <p:nvPr/>
        </p:nvSpPr>
        <p:spPr>
          <a:xfrm>
            <a:off x="1854036" y="3434667"/>
            <a:ext cx="3952875" cy="0"/>
          </a:xfrm>
          <a:custGeom>
            <a:avLst/>
            <a:gdLst/>
            <a:ahLst/>
            <a:cxnLst/>
            <a:rect l="l" t="t" r="r" b="b"/>
            <a:pathLst>
              <a:path w="3952875">
                <a:moveTo>
                  <a:pt x="0" y="0"/>
                </a:moveTo>
                <a:lnTo>
                  <a:pt x="3952875" y="0"/>
                </a:lnTo>
              </a:path>
            </a:pathLst>
          </a:custGeom>
          <a:ln w="50292">
            <a:solidFill>
              <a:srgbClr val="00AF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17">
            <a:extLst>
              <a:ext uri="{FF2B5EF4-FFF2-40B4-BE49-F238E27FC236}">
                <a16:creationId xmlns:a16="http://schemas.microsoft.com/office/drawing/2014/main" id="{BD24BD32-3167-4426-B129-49E64369F7EA}"/>
              </a:ext>
            </a:extLst>
          </p:cNvPr>
          <p:cNvSpPr/>
          <p:nvPr/>
        </p:nvSpPr>
        <p:spPr>
          <a:xfrm>
            <a:off x="2129881" y="6172163"/>
            <a:ext cx="3456940" cy="576580"/>
          </a:xfrm>
          <a:custGeom>
            <a:avLst/>
            <a:gdLst/>
            <a:ahLst/>
            <a:cxnLst/>
            <a:rect l="l" t="t" r="r" b="b"/>
            <a:pathLst>
              <a:path w="3456940" h="576579">
                <a:moveTo>
                  <a:pt x="3360420" y="0"/>
                </a:moveTo>
                <a:lnTo>
                  <a:pt x="96012" y="0"/>
                </a:lnTo>
                <a:lnTo>
                  <a:pt x="58641" y="7536"/>
                </a:lnTo>
                <a:lnTo>
                  <a:pt x="28122" y="28098"/>
                </a:lnTo>
                <a:lnTo>
                  <a:pt x="7545" y="58614"/>
                </a:lnTo>
                <a:lnTo>
                  <a:pt x="0" y="96011"/>
                </a:lnTo>
                <a:lnTo>
                  <a:pt x="0" y="480059"/>
                </a:lnTo>
                <a:lnTo>
                  <a:pt x="7545" y="517430"/>
                </a:lnTo>
                <a:lnTo>
                  <a:pt x="28122" y="547949"/>
                </a:lnTo>
                <a:lnTo>
                  <a:pt x="58641" y="568526"/>
                </a:lnTo>
                <a:lnTo>
                  <a:pt x="96012" y="576071"/>
                </a:lnTo>
                <a:lnTo>
                  <a:pt x="3360420" y="576071"/>
                </a:lnTo>
                <a:lnTo>
                  <a:pt x="3397817" y="568526"/>
                </a:lnTo>
                <a:lnTo>
                  <a:pt x="3428333" y="547949"/>
                </a:lnTo>
                <a:lnTo>
                  <a:pt x="3448895" y="517430"/>
                </a:lnTo>
                <a:lnTo>
                  <a:pt x="3456432" y="480059"/>
                </a:lnTo>
                <a:lnTo>
                  <a:pt x="3456432" y="96011"/>
                </a:lnTo>
                <a:lnTo>
                  <a:pt x="3448895" y="58614"/>
                </a:lnTo>
                <a:lnTo>
                  <a:pt x="3428333" y="28098"/>
                </a:lnTo>
                <a:lnTo>
                  <a:pt x="3397817" y="7536"/>
                </a:lnTo>
                <a:lnTo>
                  <a:pt x="3360420" y="0"/>
                </a:lnTo>
                <a:close/>
              </a:path>
            </a:pathLst>
          </a:custGeom>
          <a:solidFill>
            <a:srgbClr val="C00000"/>
          </a:solidFill>
          <a:ln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18">
            <a:extLst>
              <a:ext uri="{FF2B5EF4-FFF2-40B4-BE49-F238E27FC236}">
                <a16:creationId xmlns:a16="http://schemas.microsoft.com/office/drawing/2014/main" id="{8692BB6A-1564-4293-840D-BD74D9C84E5E}"/>
              </a:ext>
            </a:extLst>
          </p:cNvPr>
          <p:cNvSpPr/>
          <p:nvPr/>
        </p:nvSpPr>
        <p:spPr>
          <a:xfrm>
            <a:off x="2132928" y="6172163"/>
            <a:ext cx="3456940" cy="576580"/>
          </a:xfrm>
          <a:custGeom>
            <a:avLst/>
            <a:gdLst/>
            <a:ahLst/>
            <a:cxnLst/>
            <a:rect l="l" t="t" r="r" b="b"/>
            <a:pathLst>
              <a:path w="3456940" h="576579">
                <a:moveTo>
                  <a:pt x="0" y="96011"/>
                </a:moveTo>
                <a:lnTo>
                  <a:pt x="7545" y="58614"/>
                </a:lnTo>
                <a:lnTo>
                  <a:pt x="28122" y="28098"/>
                </a:lnTo>
                <a:lnTo>
                  <a:pt x="58641" y="7536"/>
                </a:lnTo>
                <a:lnTo>
                  <a:pt x="96012" y="0"/>
                </a:lnTo>
                <a:lnTo>
                  <a:pt x="3360420" y="0"/>
                </a:lnTo>
                <a:lnTo>
                  <a:pt x="3397817" y="7536"/>
                </a:lnTo>
                <a:lnTo>
                  <a:pt x="3428333" y="28098"/>
                </a:lnTo>
                <a:lnTo>
                  <a:pt x="3448895" y="58614"/>
                </a:lnTo>
                <a:lnTo>
                  <a:pt x="3456432" y="96011"/>
                </a:lnTo>
                <a:lnTo>
                  <a:pt x="3456432" y="480059"/>
                </a:lnTo>
                <a:lnTo>
                  <a:pt x="3448895" y="517430"/>
                </a:lnTo>
                <a:lnTo>
                  <a:pt x="3428333" y="547949"/>
                </a:lnTo>
                <a:lnTo>
                  <a:pt x="3397817" y="568526"/>
                </a:lnTo>
                <a:lnTo>
                  <a:pt x="3360420" y="576071"/>
                </a:lnTo>
                <a:lnTo>
                  <a:pt x="96012" y="576071"/>
                </a:lnTo>
                <a:lnTo>
                  <a:pt x="58641" y="568526"/>
                </a:lnTo>
                <a:lnTo>
                  <a:pt x="28122" y="547949"/>
                </a:lnTo>
                <a:lnTo>
                  <a:pt x="7545" y="517430"/>
                </a:lnTo>
                <a:lnTo>
                  <a:pt x="0" y="480059"/>
                </a:lnTo>
                <a:lnTo>
                  <a:pt x="0" y="96011"/>
                </a:lnTo>
                <a:close/>
              </a:path>
            </a:pathLst>
          </a:custGeom>
          <a:ln w="25908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19">
            <a:extLst>
              <a:ext uri="{FF2B5EF4-FFF2-40B4-BE49-F238E27FC236}">
                <a16:creationId xmlns:a16="http://schemas.microsoft.com/office/drawing/2014/main" id="{E227C3BE-0722-483C-BD8E-F19EDA7F92F7}"/>
              </a:ext>
            </a:extLst>
          </p:cNvPr>
          <p:cNvSpPr txBox="1"/>
          <p:nvPr/>
        </p:nvSpPr>
        <p:spPr>
          <a:xfrm>
            <a:off x="2954619" y="6294972"/>
            <a:ext cx="18110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lang="de-CH" spc="-10" dirty="0">
                <a:solidFill>
                  <a:srgbClr val="FFFFFF"/>
                </a:solidFill>
                <a:latin typeface="Calibri"/>
                <a:cs typeface="Calibri"/>
              </a:rPr>
              <a:t>Action</a:t>
            </a:r>
            <a:endParaRPr dirty="0">
              <a:latin typeface="Calibri"/>
              <a:cs typeface="Calibri"/>
            </a:endParaRPr>
          </a:p>
        </p:txBody>
      </p:sp>
      <p:sp>
        <p:nvSpPr>
          <p:cNvPr id="44" name="object 26">
            <a:extLst>
              <a:ext uri="{FF2B5EF4-FFF2-40B4-BE49-F238E27FC236}">
                <a16:creationId xmlns:a16="http://schemas.microsoft.com/office/drawing/2014/main" id="{DD619724-2D78-47AC-8308-24E6506EF8FE}"/>
              </a:ext>
            </a:extLst>
          </p:cNvPr>
          <p:cNvSpPr/>
          <p:nvPr/>
        </p:nvSpPr>
        <p:spPr>
          <a:xfrm>
            <a:off x="3740749" y="5902416"/>
            <a:ext cx="222885" cy="269875"/>
          </a:xfrm>
          <a:custGeom>
            <a:avLst/>
            <a:gdLst/>
            <a:ahLst/>
            <a:cxnLst/>
            <a:rect l="l" t="t" r="r" b="b"/>
            <a:pathLst>
              <a:path w="222885" h="269875">
                <a:moveTo>
                  <a:pt x="222504" y="158495"/>
                </a:moveTo>
                <a:lnTo>
                  <a:pt x="0" y="158495"/>
                </a:lnTo>
                <a:lnTo>
                  <a:pt x="111252" y="269747"/>
                </a:lnTo>
                <a:lnTo>
                  <a:pt x="222504" y="158495"/>
                </a:lnTo>
                <a:close/>
              </a:path>
              <a:path w="222885" h="269875">
                <a:moveTo>
                  <a:pt x="166878" y="0"/>
                </a:moveTo>
                <a:lnTo>
                  <a:pt x="55626" y="0"/>
                </a:lnTo>
                <a:lnTo>
                  <a:pt x="55626" y="158495"/>
                </a:lnTo>
                <a:lnTo>
                  <a:pt x="166878" y="158495"/>
                </a:lnTo>
                <a:lnTo>
                  <a:pt x="166878" y="0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27">
            <a:extLst>
              <a:ext uri="{FF2B5EF4-FFF2-40B4-BE49-F238E27FC236}">
                <a16:creationId xmlns:a16="http://schemas.microsoft.com/office/drawing/2014/main" id="{47160F77-DCE6-4476-9D81-18881B65A115}"/>
              </a:ext>
            </a:extLst>
          </p:cNvPr>
          <p:cNvSpPr/>
          <p:nvPr/>
        </p:nvSpPr>
        <p:spPr>
          <a:xfrm>
            <a:off x="3740749" y="5902416"/>
            <a:ext cx="222885" cy="269875"/>
          </a:xfrm>
          <a:custGeom>
            <a:avLst/>
            <a:gdLst/>
            <a:ahLst/>
            <a:cxnLst/>
            <a:rect l="l" t="t" r="r" b="b"/>
            <a:pathLst>
              <a:path w="222885" h="269875">
                <a:moveTo>
                  <a:pt x="0" y="158495"/>
                </a:moveTo>
                <a:lnTo>
                  <a:pt x="55626" y="158495"/>
                </a:lnTo>
                <a:lnTo>
                  <a:pt x="55626" y="0"/>
                </a:lnTo>
                <a:lnTo>
                  <a:pt x="166878" y="0"/>
                </a:lnTo>
                <a:lnTo>
                  <a:pt x="166878" y="158495"/>
                </a:lnTo>
                <a:lnTo>
                  <a:pt x="222504" y="158495"/>
                </a:lnTo>
                <a:lnTo>
                  <a:pt x="111252" y="269747"/>
                </a:lnTo>
                <a:lnTo>
                  <a:pt x="0" y="158495"/>
                </a:lnTo>
                <a:close/>
              </a:path>
            </a:pathLst>
          </a:custGeom>
          <a:ln w="25908">
            <a:solidFill>
              <a:srgbClr val="385D8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160790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el 1">
            <a:extLst>
              <a:ext uri="{FF2B5EF4-FFF2-40B4-BE49-F238E27FC236}">
                <a16:creationId xmlns:a16="http://schemas.microsoft.com/office/drawing/2014/main" id="{55998A45-6201-4C83-A6E1-074BD878E99D}"/>
              </a:ext>
            </a:extLst>
          </p:cNvPr>
          <p:cNvSpPr txBox="1">
            <a:spLocks/>
          </p:cNvSpPr>
          <p:nvPr/>
        </p:nvSpPr>
        <p:spPr>
          <a:xfrm>
            <a:off x="1311804" y="365126"/>
            <a:ext cx="10183510" cy="947208"/>
          </a:xfrm>
          <a:prstGeom prst="rect">
            <a:avLst/>
          </a:prstGeom>
          <a:solidFill>
            <a:srgbClr val="1A5EAB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268288"/>
            <a:r>
              <a:rPr lang="de-DE" sz="3500" b="1" dirty="0">
                <a:solidFill>
                  <a:schemeClr val="bg1"/>
                </a:solidFill>
              </a:rPr>
              <a:t>Angriffe – </a:t>
            </a:r>
            <a:r>
              <a:rPr lang="de-DE" sz="3500" b="1" dirty="0" err="1">
                <a:solidFill>
                  <a:schemeClr val="bg1"/>
                </a:solidFill>
              </a:rPr>
              <a:t>Footprinting</a:t>
            </a:r>
            <a:r>
              <a:rPr lang="de-DE" sz="3500" b="1" dirty="0">
                <a:solidFill>
                  <a:schemeClr val="bg1"/>
                </a:solidFill>
              </a:rPr>
              <a:t> / Scanning</a:t>
            </a:r>
            <a:endParaRPr lang="de-CH" sz="3500" b="1" dirty="0">
              <a:solidFill>
                <a:schemeClr val="bg1"/>
              </a:solidFill>
            </a:endParaRPr>
          </a:p>
        </p:txBody>
      </p:sp>
      <p:sp>
        <p:nvSpPr>
          <p:cNvPr id="30" name="Titel 1">
            <a:extLst>
              <a:ext uri="{FF2B5EF4-FFF2-40B4-BE49-F238E27FC236}">
                <a16:creationId xmlns:a16="http://schemas.microsoft.com/office/drawing/2014/main" id="{4846E8D9-54EF-4A78-97C2-D5AE2E6AB1C7}"/>
              </a:ext>
            </a:extLst>
          </p:cNvPr>
          <p:cNvSpPr txBox="1">
            <a:spLocks/>
          </p:cNvSpPr>
          <p:nvPr/>
        </p:nvSpPr>
        <p:spPr>
          <a:xfrm rot="5400000">
            <a:off x="-2225675" y="2955398"/>
            <a:ext cx="6127749" cy="947208"/>
          </a:xfrm>
          <a:prstGeom prst="rect">
            <a:avLst/>
          </a:prstGeom>
          <a:solidFill>
            <a:srgbClr val="00B96F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pPr algn="ctr"/>
            <a:r>
              <a:rPr lang="de-DE" sz="3500" dirty="0">
                <a:solidFill>
                  <a:schemeClr val="bg1"/>
                </a:solidFill>
                <a:latin typeface="+mj-lt"/>
              </a:rPr>
              <a:t>Einführung Zugriffsschutz</a:t>
            </a:r>
          </a:p>
        </p:txBody>
      </p: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D33B933B-AA04-442C-BB61-C24E27A34CBD}"/>
              </a:ext>
            </a:extLst>
          </p:cNvPr>
          <p:cNvCxnSpPr>
            <a:cxnSpLocks/>
          </p:cNvCxnSpPr>
          <p:nvPr/>
        </p:nvCxnSpPr>
        <p:spPr>
          <a:xfrm flipH="1">
            <a:off x="1299830" y="397547"/>
            <a:ext cx="10188000" cy="0"/>
          </a:xfrm>
          <a:prstGeom prst="line">
            <a:avLst/>
          </a:prstGeom>
          <a:ln w="63500">
            <a:solidFill>
              <a:srgbClr val="00B9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F6C1A951-A8F3-4A4F-AB3E-02026258226F}"/>
              </a:ext>
            </a:extLst>
          </p:cNvPr>
          <p:cNvCxnSpPr/>
          <p:nvPr/>
        </p:nvCxnSpPr>
        <p:spPr>
          <a:xfrm>
            <a:off x="385563" y="365126"/>
            <a:ext cx="0" cy="6120000"/>
          </a:xfrm>
          <a:prstGeom prst="line">
            <a:avLst/>
          </a:prstGeom>
          <a:ln w="63500">
            <a:solidFill>
              <a:srgbClr val="1A5E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B31B0E9C-7E9C-4211-9126-B90F409D57E4}"/>
              </a:ext>
            </a:extLst>
          </p:cNvPr>
          <p:cNvGrpSpPr/>
          <p:nvPr/>
        </p:nvGrpSpPr>
        <p:grpSpPr>
          <a:xfrm>
            <a:off x="321856" y="6216486"/>
            <a:ext cx="995362" cy="369332"/>
            <a:chOff x="317941" y="6215781"/>
            <a:chExt cx="995362" cy="369332"/>
          </a:xfrm>
        </p:grpSpPr>
        <p:pic>
          <p:nvPicPr>
            <p:cNvPr id="24" name="Grafik 23" descr="Ein Bild, das Zeichnung enthält.&#10;&#10;Automatisch generierte Beschreibung">
              <a:extLst>
                <a:ext uri="{FF2B5EF4-FFF2-40B4-BE49-F238E27FC236}">
                  <a16:creationId xmlns:a16="http://schemas.microsoft.com/office/drawing/2014/main" id="{718B9E9F-A4A6-4B23-BCB5-C37EF3450B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103" y="6275602"/>
              <a:ext cx="691200" cy="216000"/>
            </a:xfrm>
            <a:prstGeom prst="rect">
              <a:avLst/>
            </a:prstGeom>
          </p:spPr>
        </p:pic>
        <p:sp>
          <p:nvSpPr>
            <p:cNvPr id="25" name="Rechteck 24">
              <a:extLst>
                <a:ext uri="{FF2B5EF4-FFF2-40B4-BE49-F238E27FC236}">
                  <a16:creationId xmlns:a16="http://schemas.microsoft.com/office/drawing/2014/main" id="{8CC947AD-32B2-4D7A-98C0-9539BA0DEBF8}"/>
                </a:ext>
              </a:extLst>
            </p:cNvPr>
            <p:cNvSpPr/>
            <p:nvPr/>
          </p:nvSpPr>
          <p:spPr>
            <a:xfrm>
              <a:off x="317941" y="6215781"/>
              <a:ext cx="37702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CH">
                  <a:solidFill>
                    <a:srgbClr val="1A5EAB"/>
                  </a:solidFill>
                </a:rPr>
                <a:t>©</a:t>
              </a:r>
            </a:p>
          </p:txBody>
        </p:sp>
      </p:grpSp>
      <p:sp>
        <p:nvSpPr>
          <p:cNvPr id="34" name="Textfeld 33">
            <a:extLst>
              <a:ext uri="{FF2B5EF4-FFF2-40B4-BE49-F238E27FC236}">
                <a16:creationId xmlns:a16="http://schemas.microsoft.com/office/drawing/2014/main" id="{5AA0826C-246D-4398-A078-A133BD5350B7}"/>
              </a:ext>
            </a:extLst>
          </p:cNvPr>
          <p:cNvSpPr txBox="1"/>
          <p:nvPr/>
        </p:nvSpPr>
        <p:spPr>
          <a:xfrm>
            <a:off x="1644502" y="1620253"/>
            <a:ext cx="9843328" cy="4655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5600" indent="-342900">
              <a:spcBef>
                <a:spcPts val="30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de-DE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Auskundschaften / </a:t>
            </a:r>
            <a:r>
              <a:rPr lang="de-DE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Footprinting</a:t>
            </a:r>
            <a:r>
              <a:rPr lang="de-DE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/ OSINT (Open Source </a:t>
            </a:r>
            <a:r>
              <a:rPr lang="de-DE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Intelligence</a:t>
            </a:r>
            <a:r>
              <a:rPr lang="de-DE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)</a:t>
            </a:r>
          </a:p>
          <a:p>
            <a:pPr marL="812800" lvl="1" indent="-342900">
              <a:spcBef>
                <a:spcPts val="30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de-DE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Informationsgewinnung für den späteren Angriff</a:t>
            </a:r>
          </a:p>
          <a:p>
            <a:pPr marL="812800" lvl="1" indent="-342900">
              <a:spcBef>
                <a:spcPts val="30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de-DE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Benutzung von öffentlich zugänglichen Information</a:t>
            </a:r>
          </a:p>
          <a:p>
            <a:pPr marL="812800" lvl="1" indent="-342900">
              <a:spcBef>
                <a:spcPts val="30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de-DE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Internet (Suchmaschinen - Google Hacking, „</a:t>
            </a:r>
            <a:r>
              <a:rPr lang="de-DE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Dorks</a:t>
            </a:r>
            <a:r>
              <a:rPr lang="de-DE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“)</a:t>
            </a:r>
          </a:p>
          <a:p>
            <a:pPr marL="812800" lvl="1" indent="-342900">
              <a:spcBef>
                <a:spcPts val="30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de-DE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Social</a:t>
            </a:r>
            <a:r>
              <a:rPr lang="de-DE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Media (Facebook, </a:t>
            </a:r>
            <a:r>
              <a:rPr lang="de-DE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Linkedin</a:t>
            </a:r>
            <a:r>
              <a:rPr lang="de-DE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, Xing)</a:t>
            </a:r>
          </a:p>
          <a:p>
            <a:pPr marL="812800" lvl="1" indent="-342900">
              <a:spcBef>
                <a:spcPts val="30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de-DE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Job Inserate Portale</a:t>
            </a:r>
          </a:p>
          <a:p>
            <a:pPr marL="812800" lvl="1" indent="-342900">
              <a:spcBef>
                <a:spcPts val="30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de-DE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Blogs (Probleme suchen)</a:t>
            </a:r>
          </a:p>
          <a:p>
            <a:pPr marL="812800" lvl="1" indent="-342900">
              <a:spcBef>
                <a:spcPts val="30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de-DE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sym typeface="Wingdings" panose="05000000000000000000" pitchFamily="2" charset="2"/>
              </a:rPr>
              <a:t> Nicht strafbar!</a:t>
            </a: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marL="812800" lvl="1" indent="-342900">
              <a:spcBef>
                <a:spcPts val="30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marL="355600" indent="-342900">
              <a:spcBef>
                <a:spcPts val="3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de-DE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Scanning</a:t>
            </a:r>
          </a:p>
          <a:p>
            <a:pPr marL="812800" lvl="1" indent="-342900">
              <a:spcBef>
                <a:spcPts val="3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de-DE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Suche nach IP / IP-Ranges</a:t>
            </a:r>
          </a:p>
          <a:p>
            <a:pPr marL="812800" lvl="1" indent="-342900">
              <a:spcBef>
                <a:spcPts val="3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de-DE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Suche nach offenen Ports</a:t>
            </a:r>
          </a:p>
          <a:p>
            <a:pPr marL="812800" lvl="1" indent="-342900">
              <a:spcBef>
                <a:spcPts val="3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de-DE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Suche nach Schwachstellen / alten SW-Versionen …</a:t>
            </a:r>
          </a:p>
          <a:p>
            <a:pPr marL="812800" lvl="1" indent="-342900">
              <a:spcBef>
                <a:spcPts val="3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de-DE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sym typeface="Wingdings" panose="05000000000000000000" pitchFamily="2" charset="2"/>
              </a:rPr>
              <a:t> Strafbar (meistens)</a:t>
            </a: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054137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el 1">
            <a:extLst>
              <a:ext uri="{FF2B5EF4-FFF2-40B4-BE49-F238E27FC236}">
                <a16:creationId xmlns:a16="http://schemas.microsoft.com/office/drawing/2014/main" id="{55998A45-6201-4C83-A6E1-074BD878E99D}"/>
              </a:ext>
            </a:extLst>
          </p:cNvPr>
          <p:cNvSpPr txBox="1">
            <a:spLocks/>
          </p:cNvSpPr>
          <p:nvPr/>
        </p:nvSpPr>
        <p:spPr>
          <a:xfrm>
            <a:off x="1311804" y="365126"/>
            <a:ext cx="10183510" cy="947208"/>
          </a:xfrm>
          <a:prstGeom prst="rect">
            <a:avLst/>
          </a:prstGeom>
          <a:solidFill>
            <a:srgbClr val="1A5EAB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268288"/>
            <a:r>
              <a:rPr lang="de-DE" sz="3500" b="1" dirty="0">
                <a:solidFill>
                  <a:schemeClr val="bg1"/>
                </a:solidFill>
              </a:rPr>
              <a:t>Angriffe – Angriff / Hacking / Festsetzen</a:t>
            </a:r>
            <a:endParaRPr lang="de-CH" sz="3500" b="1" dirty="0">
              <a:solidFill>
                <a:schemeClr val="bg1"/>
              </a:solidFill>
            </a:endParaRPr>
          </a:p>
        </p:txBody>
      </p:sp>
      <p:sp>
        <p:nvSpPr>
          <p:cNvPr id="30" name="Titel 1">
            <a:extLst>
              <a:ext uri="{FF2B5EF4-FFF2-40B4-BE49-F238E27FC236}">
                <a16:creationId xmlns:a16="http://schemas.microsoft.com/office/drawing/2014/main" id="{4846E8D9-54EF-4A78-97C2-D5AE2E6AB1C7}"/>
              </a:ext>
            </a:extLst>
          </p:cNvPr>
          <p:cNvSpPr txBox="1">
            <a:spLocks/>
          </p:cNvSpPr>
          <p:nvPr/>
        </p:nvSpPr>
        <p:spPr>
          <a:xfrm rot="5400000">
            <a:off x="-2225675" y="2955398"/>
            <a:ext cx="6127749" cy="947208"/>
          </a:xfrm>
          <a:prstGeom prst="rect">
            <a:avLst/>
          </a:prstGeom>
          <a:solidFill>
            <a:srgbClr val="00B96F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pPr algn="ctr"/>
            <a:r>
              <a:rPr lang="de-DE" sz="3500" dirty="0">
                <a:solidFill>
                  <a:schemeClr val="bg1"/>
                </a:solidFill>
                <a:latin typeface="+mj-lt"/>
              </a:rPr>
              <a:t>Einführung Zugriffsschutz</a:t>
            </a:r>
          </a:p>
        </p:txBody>
      </p: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D33B933B-AA04-442C-BB61-C24E27A34CBD}"/>
              </a:ext>
            </a:extLst>
          </p:cNvPr>
          <p:cNvCxnSpPr>
            <a:cxnSpLocks/>
          </p:cNvCxnSpPr>
          <p:nvPr/>
        </p:nvCxnSpPr>
        <p:spPr>
          <a:xfrm flipH="1">
            <a:off x="1299830" y="397547"/>
            <a:ext cx="10188000" cy="0"/>
          </a:xfrm>
          <a:prstGeom prst="line">
            <a:avLst/>
          </a:prstGeom>
          <a:ln w="63500">
            <a:solidFill>
              <a:srgbClr val="00B9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F6C1A951-A8F3-4A4F-AB3E-02026258226F}"/>
              </a:ext>
            </a:extLst>
          </p:cNvPr>
          <p:cNvCxnSpPr/>
          <p:nvPr/>
        </p:nvCxnSpPr>
        <p:spPr>
          <a:xfrm>
            <a:off x="385563" y="365126"/>
            <a:ext cx="0" cy="6120000"/>
          </a:xfrm>
          <a:prstGeom prst="line">
            <a:avLst/>
          </a:prstGeom>
          <a:ln w="63500">
            <a:solidFill>
              <a:srgbClr val="1A5E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B31B0E9C-7E9C-4211-9126-B90F409D57E4}"/>
              </a:ext>
            </a:extLst>
          </p:cNvPr>
          <p:cNvGrpSpPr/>
          <p:nvPr/>
        </p:nvGrpSpPr>
        <p:grpSpPr>
          <a:xfrm>
            <a:off x="321856" y="6216486"/>
            <a:ext cx="995362" cy="369332"/>
            <a:chOff x="317941" y="6215781"/>
            <a:chExt cx="995362" cy="369332"/>
          </a:xfrm>
        </p:grpSpPr>
        <p:pic>
          <p:nvPicPr>
            <p:cNvPr id="24" name="Grafik 23" descr="Ein Bild, das Zeichnung enthält.&#10;&#10;Automatisch generierte Beschreibung">
              <a:extLst>
                <a:ext uri="{FF2B5EF4-FFF2-40B4-BE49-F238E27FC236}">
                  <a16:creationId xmlns:a16="http://schemas.microsoft.com/office/drawing/2014/main" id="{718B9E9F-A4A6-4B23-BCB5-C37EF3450B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103" y="6275602"/>
              <a:ext cx="691200" cy="216000"/>
            </a:xfrm>
            <a:prstGeom prst="rect">
              <a:avLst/>
            </a:prstGeom>
          </p:spPr>
        </p:pic>
        <p:sp>
          <p:nvSpPr>
            <p:cNvPr id="25" name="Rechteck 24">
              <a:extLst>
                <a:ext uri="{FF2B5EF4-FFF2-40B4-BE49-F238E27FC236}">
                  <a16:creationId xmlns:a16="http://schemas.microsoft.com/office/drawing/2014/main" id="{8CC947AD-32B2-4D7A-98C0-9539BA0DEBF8}"/>
                </a:ext>
              </a:extLst>
            </p:cNvPr>
            <p:cNvSpPr/>
            <p:nvPr/>
          </p:nvSpPr>
          <p:spPr>
            <a:xfrm>
              <a:off x="317941" y="6215781"/>
              <a:ext cx="37702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CH">
                  <a:solidFill>
                    <a:srgbClr val="1A5EAB"/>
                  </a:solidFill>
                </a:rPr>
                <a:t>©</a:t>
              </a:r>
            </a:p>
          </p:txBody>
        </p:sp>
      </p:grpSp>
      <p:sp>
        <p:nvSpPr>
          <p:cNvPr id="34" name="Textfeld 33">
            <a:extLst>
              <a:ext uri="{FF2B5EF4-FFF2-40B4-BE49-F238E27FC236}">
                <a16:creationId xmlns:a16="http://schemas.microsoft.com/office/drawing/2014/main" id="{5AA0826C-246D-4398-A078-A133BD5350B7}"/>
              </a:ext>
            </a:extLst>
          </p:cNvPr>
          <p:cNvSpPr txBox="1"/>
          <p:nvPr/>
        </p:nvSpPr>
        <p:spPr>
          <a:xfrm>
            <a:off x="1644502" y="1620253"/>
            <a:ext cx="9843328" cy="39857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5600" indent="-342900">
              <a:spcBef>
                <a:spcPts val="30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de-CH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Angriff / Hacking</a:t>
            </a:r>
          </a:p>
          <a:p>
            <a:pPr marL="812800" lvl="1" indent="-342900">
              <a:spcBef>
                <a:spcPts val="30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de-CH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Ausnützen einer Sicherheitslücke, basierend auf den bisher gewonnenen Informationen</a:t>
            </a:r>
          </a:p>
          <a:p>
            <a:pPr marL="812800" lvl="1" indent="-342900">
              <a:spcBef>
                <a:spcPts val="30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de-CH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Dokument im Mail öffnen, USB Drop Attacke, SW-Download, </a:t>
            </a:r>
            <a:r>
              <a:rPr lang="de-CH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etc</a:t>
            </a:r>
            <a:endParaRPr lang="de-CH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marL="812800" lvl="1" indent="-342900">
              <a:spcBef>
                <a:spcPts val="30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de-CH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Dies schliesst menschliche „Sicherheitslücken“ (</a:t>
            </a:r>
            <a:r>
              <a:rPr lang="de-CH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Social</a:t>
            </a:r>
            <a:r>
              <a:rPr lang="de-CH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Engineering) mit ein</a:t>
            </a:r>
          </a:p>
          <a:p>
            <a:pPr marL="812800" lvl="1" indent="-342900">
              <a:spcBef>
                <a:spcPts val="30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de-CH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Meistens wird nicht direkt eine «Schadsoftware» geladen, sondern ein «</a:t>
            </a:r>
            <a:r>
              <a:rPr lang="de-CH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Loader</a:t>
            </a:r>
            <a:r>
              <a:rPr lang="de-CH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», welcher dann nach Bedarf die geeignete Schadsoftware nachlädt</a:t>
            </a:r>
          </a:p>
          <a:p>
            <a:pPr marL="812800" lvl="1" indent="-342900">
              <a:spcBef>
                <a:spcPts val="30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de-CH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sym typeface="Wingdings" panose="05000000000000000000" pitchFamily="2" charset="2"/>
              </a:rPr>
              <a:t> Strafbar!</a:t>
            </a:r>
            <a:endParaRPr lang="de-CH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marL="812800" lvl="1" indent="-342900">
              <a:spcBef>
                <a:spcPts val="30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endParaRPr lang="de-CH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marL="355600" indent="-342900">
              <a:spcBef>
                <a:spcPts val="30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de-CH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Festsetzen</a:t>
            </a:r>
          </a:p>
          <a:p>
            <a:pPr marL="812800" lvl="1" indent="-342900">
              <a:spcBef>
                <a:spcPts val="30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de-CH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Einrichten in einem System, so dass es von aussen steuerbar wird</a:t>
            </a:r>
          </a:p>
          <a:p>
            <a:pPr marL="812800" lvl="1" indent="-342900">
              <a:spcBef>
                <a:spcPts val="30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de-CH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Überleben von Restarts im System</a:t>
            </a:r>
          </a:p>
          <a:p>
            <a:pPr marL="469900" lvl="1">
              <a:spcBef>
                <a:spcPts val="305"/>
              </a:spcBef>
              <a:tabLst>
                <a:tab pos="354965" algn="l"/>
                <a:tab pos="355600" algn="l"/>
              </a:tabLst>
            </a:pPr>
            <a:endParaRPr lang="de-CH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187158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el 1">
            <a:extLst>
              <a:ext uri="{FF2B5EF4-FFF2-40B4-BE49-F238E27FC236}">
                <a16:creationId xmlns:a16="http://schemas.microsoft.com/office/drawing/2014/main" id="{55998A45-6201-4C83-A6E1-074BD878E99D}"/>
              </a:ext>
            </a:extLst>
          </p:cNvPr>
          <p:cNvSpPr txBox="1">
            <a:spLocks/>
          </p:cNvSpPr>
          <p:nvPr/>
        </p:nvSpPr>
        <p:spPr>
          <a:xfrm>
            <a:off x="1311804" y="365126"/>
            <a:ext cx="10183510" cy="947208"/>
          </a:xfrm>
          <a:prstGeom prst="rect">
            <a:avLst/>
          </a:prstGeom>
          <a:solidFill>
            <a:srgbClr val="1A5EAB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268288"/>
            <a:r>
              <a:rPr lang="de-DE" sz="3500" b="1" dirty="0">
                <a:solidFill>
                  <a:schemeClr val="bg1"/>
                </a:solidFill>
              </a:rPr>
              <a:t>Angriffe – Zugriff verschleiern / Ready </a:t>
            </a:r>
            <a:r>
              <a:rPr lang="de-DE" sz="3500" b="1" dirty="0" err="1">
                <a:solidFill>
                  <a:schemeClr val="bg1"/>
                </a:solidFill>
              </a:rPr>
              <a:t>for</a:t>
            </a:r>
            <a:r>
              <a:rPr lang="de-DE" sz="3500" b="1" dirty="0">
                <a:solidFill>
                  <a:schemeClr val="bg1"/>
                </a:solidFill>
              </a:rPr>
              <a:t> Action</a:t>
            </a:r>
            <a:endParaRPr lang="de-CH" sz="3500" b="1" dirty="0">
              <a:solidFill>
                <a:schemeClr val="bg1"/>
              </a:solidFill>
            </a:endParaRPr>
          </a:p>
        </p:txBody>
      </p:sp>
      <p:sp>
        <p:nvSpPr>
          <p:cNvPr id="30" name="Titel 1">
            <a:extLst>
              <a:ext uri="{FF2B5EF4-FFF2-40B4-BE49-F238E27FC236}">
                <a16:creationId xmlns:a16="http://schemas.microsoft.com/office/drawing/2014/main" id="{4846E8D9-54EF-4A78-97C2-D5AE2E6AB1C7}"/>
              </a:ext>
            </a:extLst>
          </p:cNvPr>
          <p:cNvSpPr txBox="1">
            <a:spLocks/>
          </p:cNvSpPr>
          <p:nvPr/>
        </p:nvSpPr>
        <p:spPr>
          <a:xfrm rot="5400000">
            <a:off x="-2225675" y="2955398"/>
            <a:ext cx="6127749" cy="947208"/>
          </a:xfrm>
          <a:prstGeom prst="rect">
            <a:avLst/>
          </a:prstGeom>
          <a:solidFill>
            <a:srgbClr val="00B96F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pPr algn="ctr"/>
            <a:r>
              <a:rPr lang="de-DE" sz="3500" dirty="0">
                <a:solidFill>
                  <a:schemeClr val="bg1"/>
                </a:solidFill>
                <a:latin typeface="+mj-lt"/>
              </a:rPr>
              <a:t>Einführung Zugriffsschutz</a:t>
            </a:r>
          </a:p>
        </p:txBody>
      </p: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D33B933B-AA04-442C-BB61-C24E27A34CBD}"/>
              </a:ext>
            </a:extLst>
          </p:cNvPr>
          <p:cNvCxnSpPr>
            <a:cxnSpLocks/>
          </p:cNvCxnSpPr>
          <p:nvPr/>
        </p:nvCxnSpPr>
        <p:spPr>
          <a:xfrm flipH="1">
            <a:off x="1299830" y="397547"/>
            <a:ext cx="10188000" cy="0"/>
          </a:xfrm>
          <a:prstGeom prst="line">
            <a:avLst/>
          </a:prstGeom>
          <a:ln w="63500">
            <a:solidFill>
              <a:srgbClr val="00B9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F6C1A951-A8F3-4A4F-AB3E-02026258226F}"/>
              </a:ext>
            </a:extLst>
          </p:cNvPr>
          <p:cNvCxnSpPr/>
          <p:nvPr/>
        </p:nvCxnSpPr>
        <p:spPr>
          <a:xfrm>
            <a:off x="385563" y="365126"/>
            <a:ext cx="0" cy="6120000"/>
          </a:xfrm>
          <a:prstGeom prst="line">
            <a:avLst/>
          </a:prstGeom>
          <a:ln w="63500">
            <a:solidFill>
              <a:srgbClr val="1A5E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B31B0E9C-7E9C-4211-9126-B90F409D57E4}"/>
              </a:ext>
            </a:extLst>
          </p:cNvPr>
          <p:cNvGrpSpPr/>
          <p:nvPr/>
        </p:nvGrpSpPr>
        <p:grpSpPr>
          <a:xfrm>
            <a:off x="321856" y="6216486"/>
            <a:ext cx="995362" cy="369332"/>
            <a:chOff x="317941" y="6215781"/>
            <a:chExt cx="995362" cy="369332"/>
          </a:xfrm>
        </p:grpSpPr>
        <p:pic>
          <p:nvPicPr>
            <p:cNvPr id="24" name="Grafik 23" descr="Ein Bild, das Zeichnung enthält.&#10;&#10;Automatisch generierte Beschreibung">
              <a:extLst>
                <a:ext uri="{FF2B5EF4-FFF2-40B4-BE49-F238E27FC236}">
                  <a16:creationId xmlns:a16="http://schemas.microsoft.com/office/drawing/2014/main" id="{718B9E9F-A4A6-4B23-BCB5-C37EF3450B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103" y="6275602"/>
              <a:ext cx="691200" cy="216000"/>
            </a:xfrm>
            <a:prstGeom prst="rect">
              <a:avLst/>
            </a:prstGeom>
          </p:spPr>
        </p:pic>
        <p:sp>
          <p:nvSpPr>
            <p:cNvPr id="25" name="Rechteck 24">
              <a:extLst>
                <a:ext uri="{FF2B5EF4-FFF2-40B4-BE49-F238E27FC236}">
                  <a16:creationId xmlns:a16="http://schemas.microsoft.com/office/drawing/2014/main" id="{8CC947AD-32B2-4D7A-98C0-9539BA0DEBF8}"/>
                </a:ext>
              </a:extLst>
            </p:cNvPr>
            <p:cNvSpPr/>
            <p:nvPr/>
          </p:nvSpPr>
          <p:spPr>
            <a:xfrm>
              <a:off x="317941" y="6215781"/>
              <a:ext cx="37702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CH">
                  <a:solidFill>
                    <a:srgbClr val="1A5EAB"/>
                  </a:solidFill>
                </a:rPr>
                <a:t>©</a:t>
              </a:r>
            </a:p>
          </p:txBody>
        </p:sp>
      </p:grpSp>
      <p:sp>
        <p:nvSpPr>
          <p:cNvPr id="34" name="Textfeld 33">
            <a:extLst>
              <a:ext uri="{FF2B5EF4-FFF2-40B4-BE49-F238E27FC236}">
                <a16:creationId xmlns:a16="http://schemas.microsoft.com/office/drawing/2014/main" id="{5AA0826C-246D-4398-A078-A133BD5350B7}"/>
              </a:ext>
            </a:extLst>
          </p:cNvPr>
          <p:cNvSpPr txBox="1"/>
          <p:nvPr/>
        </p:nvSpPr>
        <p:spPr>
          <a:xfrm>
            <a:off x="1644502" y="1620253"/>
            <a:ext cx="9843328" cy="37087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5600" indent="-342900">
              <a:spcBef>
                <a:spcPts val="30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de-CH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Zugriff verschleiern</a:t>
            </a:r>
          </a:p>
          <a:p>
            <a:pPr marL="812800" lvl="1" indent="-342900">
              <a:spcBef>
                <a:spcPts val="30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de-CH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«Normale EXE» werden gefunden, alles im Autostart-Ordner oder Dienste ebenfalls</a:t>
            </a:r>
          </a:p>
          <a:p>
            <a:pPr marL="812800" lvl="1" indent="-342900">
              <a:spcBef>
                <a:spcPts val="30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de-CH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Unsichtbar machen der Schadsoftware (OS-Manipulation, DLL-Manipulationen)</a:t>
            </a:r>
          </a:p>
          <a:p>
            <a:pPr marL="812800" lvl="1" indent="-342900">
              <a:spcBef>
                <a:spcPts val="30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de-CH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Root-Kit (VM)</a:t>
            </a:r>
          </a:p>
          <a:p>
            <a:pPr marL="812800" lvl="1" indent="-342900">
              <a:spcBef>
                <a:spcPts val="30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de-CH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Je wichtiger, je langfristiger der Angriff dauern soll</a:t>
            </a:r>
          </a:p>
          <a:p>
            <a:pPr marL="812800" lvl="1" indent="-342900">
              <a:spcBef>
                <a:spcPts val="30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endParaRPr lang="de-CH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marL="355600" indent="-342900">
              <a:spcBef>
                <a:spcPts val="30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de-CH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Ready </a:t>
            </a:r>
            <a:r>
              <a:rPr lang="de-CH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for</a:t>
            </a:r>
            <a:r>
              <a:rPr lang="de-CH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Action </a:t>
            </a:r>
            <a:r>
              <a:rPr lang="de-CH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sym typeface="Wingdings" panose="05000000000000000000" pitchFamily="2" charset="2"/>
              </a:rPr>
              <a:t></a:t>
            </a:r>
          </a:p>
          <a:p>
            <a:pPr marL="812800" lvl="1" indent="-342900">
              <a:spcBef>
                <a:spcPts val="30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de-CH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sym typeface="Wingdings" panose="05000000000000000000" pitchFamily="2" charset="2"/>
              </a:rPr>
              <a:t>Daten verschlüsseln (Ransom Ware)</a:t>
            </a:r>
          </a:p>
          <a:p>
            <a:pPr marL="812800" lvl="1" indent="-342900">
              <a:spcBef>
                <a:spcPts val="30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de-CH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sym typeface="Wingdings" panose="05000000000000000000" pitchFamily="2" charset="2"/>
              </a:rPr>
              <a:t>Daten extrahieren (Spionage, Handel mit Daten)</a:t>
            </a:r>
          </a:p>
          <a:p>
            <a:pPr marL="812800" lvl="1" indent="-342900">
              <a:spcBef>
                <a:spcPts val="30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de-CH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sym typeface="Wingdings" panose="05000000000000000000" pitchFamily="2" charset="2"/>
              </a:rPr>
              <a:t>Weitere (wichtigere) Systeme suchen (Lateral </a:t>
            </a:r>
            <a:r>
              <a:rPr lang="de-CH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sym typeface="Wingdings" panose="05000000000000000000" pitchFamily="2" charset="2"/>
              </a:rPr>
              <a:t>movement</a:t>
            </a:r>
            <a:r>
              <a:rPr lang="de-CH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sym typeface="Wingdings" panose="05000000000000000000" pitchFamily="2" charset="2"/>
              </a:rPr>
              <a:t>, </a:t>
            </a:r>
            <a:r>
              <a:rPr lang="de-CH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sym typeface="Wingdings" panose="05000000000000000000" pitchFamily="2" charset="2"/>
              </a:rPr>
              <a:t>Backends</a:t>
            </a:r>
            <a:r>
              <a:rPr lang="de-CH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sym typeface="Wingdings" panose="05000000000000000000" pitchFamily="2" charset="2"/>
              </a:rPr>
              <a:t>)</a:t>
            </a:r>
          </a:p>
          <a:p>
            <a:pPr marL="812800" lvl="1" indent="-342900">
              <a:spcBef>
                <a:spcPts val="30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de-CH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sym typeface="Wingdings" panose="05000000000000000000" pitchFamily="2" charset="2"/>
              </a:rPr>
              <a:t>Privilege </a:t>
            </a:r>
            <a:r>
              <a:rPr lang="de-CH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sym typeface="Wingdings" panose="05000000000000000000" pitchFamily="2" charset="2"/>
              </a:rPr>
              <a:t>Escalation</a:t>
            </a:r>
            <a:r>
              <a:rPr lang="de-CH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sym typeface="Wingdings" panose="05000000000000000000" pitchFamily="2" charset="2"/>
              </a:rPr>
              <a:t> (Administrator werden)</a:t>
            </a:r>
            <a:endParaRPr lang="de-CH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342339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el 1">
            <a:extLst>
              <a:ext uri="{FF2B5EF4-FFF2-40B4-BE49-F238E27FC236}">
                <a16:creationId xmlns:a16="http://schemas.microsoft.com/office/drawing/2014/main" id="{55998A45-6201-4C83-A6E1-074BD878E99D}"/>
              </a:ext>
            </a:extLst>
          </p:cNvPr>
          <p:cNvSpPr txBox="1">
            <a:spLocks/>
          </p:cNvSpPr>
          <p:nvPr/>
        </p:nvSpPr>
        <p:spPr>
          <a:xfrm>
            <a:off x="1311804" y="365126"/>
            <a:ext cx="10183510" cy="947208"/>
          </a:xfrm>
          <a:prstGeom prst="rect">
            <a:avLst/>
          </a:prstGeom>
          <a:solidFill>
            <a:srgbClr val="1A5EAB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268288"/>
            <a:r>
              <a:rPr lang="de-DE" sz="3500" b="1" dirty="0">
                <a:solidFill>
                  <a:schemeClr val="bg1"/>
                </a:solidFill>
              </a:rPr>
              <a:t>Verteidigung – Übersicht</a:t>
            </a:r>
            <a:endParaRPr lang="de-CH" sz="3500" b="1" dirty="0">
              <a:solidFill>
                <a:schemeClr val="bg1"/>
              </a:solidFill>
            </a:endParaRPr>
          </a:p>
        </p:txBody>
      </p:sp>
      <p:sp>
        <p:nvSpPr>
          <p:cNvPr id="30" name="Titel 1">
            <a:extLst>
              <a:ext uri="{FF2B5EF4-FFF2-40B4-BE49-F238E27FC236}">
                <a16:creationId xmlns:a16="http://schemas.microsoft.com/office/drawing/2014/main" id="{4846E8D9-54EF-4A78-97C2-D5AE2E6AB1C7}"/>
              </a:ext>
            </a:extLst>
          </p:cNvPr>
          <p:cNvSpPr txBox="1">
            <a:spLocks/>
          </p:cNvSpPr>
          <p:nvPr/>
        </p:nvSpPr>
        <p:spPr>
          <a:xfrm rot="5400000">
            <a:off x="-2225675" y="2955398"/>
            <a:ext cx="6127749" cy="947208"/>
          </a:xfrm>
          <a:prstGeom prst="rect">
            <a:avLst/>
          </a:prstGeom>
          <a:solidFill>
            <a:srgbClr val="00B96F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pPr algn="ctr"/>
            <a:r>
              <a:rPr lang="de-DE" sz="3500" dirty="0">
                <a:solidFill>
                  <a:schemeClr val="bg1"/>
                </a:solidFill>
                <a:latin typeface="+mj-lt"/>
              </a:rPr>
              <a:t>Einführung Zugriffsschutz</a:t>
            </a:r>
          </a:p>
        </p:txBody>
      </p: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D33B933B-AA04-442C-BB61-C24E27A34CBD}"/>
              </a:ext>
            </a:extLst>
          </p:cNvPr>
          <p:cNvCxnSpPr>
            <a:cxnSpLocks/>
          </p:cNvCxnSpPr>
          <p:nvPr/>
        </p:nvCxnSpPr>
        <p:spPr>
          <a:xfrm flipH="1">
            <a:off x="1299830" y="397547"/>
            <a:ext cx="10188000" cy="0"/>
          </a:xfrm>
          <a:prstGeom prst="line">
            <a:avLst/>
          </a:prstGeom>
          <a:ln w="63500">
            <a:solidFill>
              <a:srgbClr val="00B9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F6C1A951-A8F3-4A4F-AB3E-02026258226F}"/>
              </a:ext>
            </a:extLst>
          </p:cNvPr>
          <p:cNvCxnSpPr/>
          <p:nvPr/>
        </p:nvCxnSpPr>
        <p:spPr>
          <a:xfrm>
            <a:off x="385563" y="365126"/>
            <a:ext cx="0" cy="6120000"/>
          </a:xfrm>
          <a:prstGeom prst="line">
            <a:avLst/>
          </a:prstGeom>
          <a:ln w="63500">
            <a:solidFill>
              <a:srgbClr val="1A5E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B31B0E9C-7E9C-4211-9126-B90F409D57E4}"/>
              </a:ext>
            </a:extLst>
          </p:cNvPr>
          <p:cNvGrpSpPr/>
          <p:nvPr/>
        </p:nvGrpSpPr>
        <p:grpSpPr>
          <a:xfrm>
            <a:off x="321856" y="6216486"/>
            <a:ext cx="995362" cy="369332"/>
            <a:chOff x="317941" y="6215781"/>
            <a:chExt cx="995362" cy="369332"/>
          </a:xfrm>
        </p:grpSpPr>
        <p:pic>
          <p:nvPicPr>
            <p:cNvPr id="24" name="Grafik 23" descr="Ein Bild, das Zeichnung enthält.&#10;&#10;Automatisch generierte Beschreibung">
              <a:extLst>
                <a:ext uri="{FF2B5EF4-FFF2-40B4-BE49-F238E27FC236}">
                  <a16:creationId xmlns:a16="http://schemas.microsoft.com/office/drawing/2014/main" id="{718B9E9F-A4A6-4B23-BCB5-C37EF3450B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103" y="6275602"/>
              <a:ext cx="691200" cy="216000"/>
            </a:xfrm>
            <a:prstGeom prst="rect">
              <a:avLst/>
            </a:prstGeom>
          </p:spPr>
        </p:pic>
        <p:sp>
          <p:nvSpPr>
            <p:cNvPr id="25" name="Rechteck 24">
              <a:extLst>
                <a:ext uri="{FF2B5EF4-FFF2-40B4-BE49-F238E27FC236}">
                  <a16:creationId xmlns:a16="http://schemas.microsoft.com/office/drawing/2014/main" id="{8CC947AD-32B2-4D7A-98C0-9539BA0DEBF8}"/>
                </a:ext>
              </a:extLst>
            </p:cNvPr>
            <p:cNvSpPr/>
            <p:nvPr/>
          </p:nvSpPr>
          <p:spPr>
            <a:xfrm>
              <a:off x="317941" y="6215781"/>
              <a:ext cx="37702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CH">
                  <a:solidFill>
                    <a:srgbClr val="1A5EAB"/>
                  </a:solidFill>
                </a:rPr>
                <a:t>©</a:t>
              </a:r>
            </a:p>
          </p:txBody>
        </p:sp>
      </p:grpSp>
      <p:sp>
        <p:nvSpPr>
          <p:cNvPr id="34" name="Textfeld 33">
            <a:extLst>
              <a:ext uri="{FF2B5EF4-FFF2-40B4-BE49-F238E27FC236}">
                <a16:creationId xmlns:a16="http://schemas.microsoft.com/office/drawing/2014/main" id="{5AA0826C-246D-4398-A078-A133BD5350B7}"/>
              </a:ext>
            </a:extLst>
          </p:cNvPr>
          <p:cNvSpPr txBox="1"/>
          <p:nvPr/>
        </p:nvSpPr>
        <p:spPr>
          <a:xfrm>
            <a:off x="1644502" y="1620253"/>
            <a:ext cx="9843328" cy="27622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5600" indent="-342900">
              <a:spcBef>
                <a:spcPts val="30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de-CH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Incident</a:t>
            </a:r>
            <a:r>
              <a:rPr lang="de-CH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Response</a:t>
            </a:r>
          </a:p>
          <a:p>
            <a:pPr marL="355600" indent="-342900">
              <a:spcBef>
                <a:spcPts val="30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de-CH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Oft 6 Phasen Modell gemäss [1], </a:t>
            </a:r>
            <a:r>
              <a:rPr lang="de-CH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resp</a:t>
            </a:r>
            <a:r>
              <a:rPr lang="de-CH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nach NIST [2]</a:t>
            </a:r>
          </a:p>
          <a:p>
            <a:pPr marL="812800" lvl="1" indent="-342900">
              <a:spcBef>
                <a:spcPts val="30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de-CH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Preparation</a:t>
            </a:r>
            <a:endParaRPr lang="de-CH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marL="812800" lvl="1" indent="-342900">
              <a:spcBef>
                <a:spcPts val="30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de-CH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Identification</a:t>
            </a:r>
            <a:endParaRPr lang="de-CH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marL="812800" lvl="1" indent="-342900">
              <a:spcBef>
                <a:spcPts val="30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de-CH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Containment</a:t>
            </a:r>
          </a:p>
          <a:p>
            <a:pPr marL="812800" lvl="1" indent="-342900">
              <a:spcBef>
                <a:spcPts val="30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de-CH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Eradication</a:t>
            </a:r>
            <a:endParaRPr lang="de-CH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marL="812800" lvl="1" indent="-342900">
              <a:spcBef>
                <a:spcPts val="30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de-CH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Recovery</a:t>
            </a:r>
          </a:p>
          <a:p>
            <a:pPr marL="812800" lvl="1" indent="-342900">
              <a:spcBef>
                <a:spcPts val="30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de-CH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Lessons</a:t>
            </a:r>
            <a:r>
              <a:rPr lang="de-CH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</a:t>
            </a:r>
            <a:r>
              <a:rPr lang="de-CH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Learned</a:t>
            </a:r>
            <a:endParaRPr lang="de-CH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F2213671-8848-456C-BC25-99B2F8E54BDF}"/>
              </a:ext>
            </a:extLst>
          </p:cNvPr>
          <p:cNvSpPr txBox="1"/>
          <p:nvPr/>
        </p:nvSpPr>
        <p:spPr>
          <a:xfrm>
            <a:off x="1453939" y="6375265"/>
            <a:ext cx="87765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[1] </a:t>
            </a:r>
            <a:r>
              <a:rPr lang="de-CH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hlinkClick r:id="rId4"/>
              </a:rPr>
              <a:t>https://www.securitymetrics.com/blog/6-phases-incident-response-plan</a:t>
            </a:r>
            <a:r>
              <a:rPr lang="de-CH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, [2] </a:t>
            </a:r>
            <a:r>
              <a:rPr lang="de-CH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hlinkClick r:id="rId5"/>
              </a:rPr>
              <a:t>https://nvlpubs.nist.gov/nistpubs/specialpublications/nist.sp.800-61r2.pdf</a:t>
            </a:r>
            <a:r>
              <a:rPr lang="de-CH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6C64E77A-1BE0-45C5-BFBE-B5ADC125F7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08152" y="2706148"/>
            <a:ext cx="6648450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7804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el 1">
            <a:extLst>
              <a:ext uri="{FF2B5EF4-FFF2-40B4-BE49-F238E27FC236}">
                <a16:creationId xmlns:a16="http://schemas.microsoft.com/office/drawing/2014/main" id="{55998A45-6201-4C83-A6E1-074BD878E99D}"/>
              </a:ext>
            </a:extLst>
          </p:cNvPr>
          <p:cNvSpPr txBox="1">
            <a:spLocks/>
          </p:cNvSpPr>
          <p:nvPr/>
        </p:nvSpPr>
        <p:spPr>
          <a:xfrm>
            <a:off x="1311804" y="365126"/>
            <a:ext cx="10183510" cy="947208"/>
          </a:xfrm>
          <a:prstGeom prst="rect">
            <a:avLst/>
          </a:prstGeom>
          <a:solidFill>
            <a:srgbClr val="1A5EAB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268288"/>
            <a:r>
              <a:rPr lang="de-DE" sz="3500" b="1" dirty="0">
                <a:solidFill>
                  <a:schemeClr val="bg1"/>
                </a:solidFill>
              </a:rPr>
              <a:t>Verteidigung – </a:t>
            </a:r>
            <a:r>
              <a:rPr lang="de-DE" sz="3500" b="1" dirty="0" err="1">
                <a:solidFill>
                  <a:schemeClr val="bg1"/>
                </a:solidFill>
              </a:rPr>
              <a:t>Preparation</a:t>
            </a:r>
            <a:r>
              <a:rPr lang="de-DE" sz="3500" b="1" dirty="0">
                <a:solidFill>
                  <a:schemeClr val="bg1"/>
                </a:solidFill>
              </a:rPr>
              <a:t> / </a:t>
            </a:r>
            <a:r>
              <a:rPr lang="de-DE" sz="3500" b="1" dirty="0" err="1">
                <a:solidFill>
                  <a:schemeClr val="bg1"/>
                </a:solidFill>
              </a:rPr>
              <a:t>Identification</a:t>
            </a:r>
            <a:endParaRPr lang="de-CH" sz="3500" b="1" dirty="0">
              <a:solidFill>
                <a:schemeClr val="bg1"/>
              </a:solidFill>
            </a:endParaRPr>
          </a:p>
        </p:txBody>
      </p:sp>
      <p:sp>
        <p:nvSpPr>
          <p:cNvPr id="30" name="Titel 1">
            <a:extLst>
              <a:ext uri="{FF2B5EF4-FFF2-40B4-BE49-F238E27FC236}">
                <a16:creationId xmlns:a16="http://schemas.microsoft.com/office/drawing/2014/main" id="{4846E8D9-54EF-4A78-97C2-D5AE2E6AB1C7}"/>
              </a:ext>
            </a:extLst>
          </p:cNvPr>
          <p:cNvSpPr txBox="1">
            <a:spLocks/>
          </p:cNvSpPr>
          <p:nvPr/>
        </p:nvSpPr>
        <p:spPr>
          <a:xfrm rot="5400000">
            <a:off x="-2225675" y="2955398"/>
            <a:ext cx="6127749" cy="947208"/>
          </a:xfrm>
          <a:prstGeom prst="rect">
            <a:avLst/>
          </a:prstGeom>
          <a:solidFill>
            <a:srgbClr val="00B96F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pPr algn="ctr"/>
            <a:r>
              <a:rPr lang="de-DE" sz="3500" dirty="0">
                <a:solidFill>
                  <a:schemeClr val="bg1"/>
                </a:solidFill>
                <a:latin typeface="+mj-lt"/>
              </a:rPr>
              <a:t>Einführung Zugriffsschutz</a:t>
            </a:r>
          </a:p>
        </p:txBody>
      </p: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D33B933B-AA04-442C-BB61-C24E27A34CBD}"/>
              </a:ext>
            </a:extLst>
          </p:cNvPr>
          <p:cNvCxnSpPr>
            <a:cxnSpLocks/>
          </p:cNvCxnSpPr>
          <p:nvPr/>
        </p:nvCxnSpPr>
        <p:spPr>
          <a:xfrm flipH="1">
            <a:off x="1299830" y="397547"/>
            <a:ext cx="10188000" cy="0"/>
          </a:xfrm>
          <a:prstGeom prst="line">
            <a:avLst/>
          </a:prstGeom>
          <a:ln w="63500">
            <a:solidFill>
              <a:srgbClr val="00B9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F6C1A951-A8F3-4A4F-AB3E-02026258226F}"/>
              </a:ext>
            </a:extLst>
          </p:cNvPr>
          <p:cNvCxnSpPr/>
          <p:nvPr/>
        </p:nvCxnSpPr>
        <p:spPr>
          <a:xfrm>
            <a:off x="385563" y="365126"/>
            <a:ext cx="0" cy="6120000"/>
          </a:xfrm>
          <a:prstGeom prst="line">
            <a:avLst/>
          </a:prstGeom>
          <a:ln w="63500">
            <a:solidFill>
              <a:srgbClr val="1A5E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B31B0E9C-7E9C-4211-9126-B90F409D57E4}"/>
              </a:ext>
            </a:extLst>
          </p:cNvPr>
          <p:cNvGrpSpPr/>
          <p:nvPr/>
        </p:nvGrpSpPr>
        <p:grpSpPr>
          <a:xfrm>
            <a:off x="321856" y="6216486"/>
            <a:ext cx="995362" cy="369332"/>
            <a:chOff x="317941" y="6215781"/>
            <a:chExt cx="995362" cy="369332"/>
          </a:xfrm>
        </p:grpSpPr>
        <p:pic>
          <p:nvPicPr>
            <p:cNvPr id="24" name="Grafik 23" descr="Ein Bild, das Zeichnung enthält.&#10;&#10;Automatisch generierte Beschreibung">
              <a:extLst>
                <a:ext uri="{FF2B5EF4-FFF2-40B4-BE49-F238E27FC236}">
                  <a16:creationId xmlns:a16="http://schemas.microsoft.com/office/drawing/2014/main" id="{718B9E9F-A4A6-4B23-BCB5-C37EF3450B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103" y="6275602"/>
              <a:ext cx="691200" cy="216000"/>
            </a:xfrm>
            <a:prstGeom prst="rect">
              <a:avLst/>
            </a:prstGeom>
          </p:spPr>
        </p:pic>
        <p:sp>
          <p:nvSpPr>
            <p:cNvPr id="25" name="Rechteck 24">
              <a:extLst>
                <a:ext uri="{FF2B5EF4-FFF2-40B4-BE49-F238E27FC236}">
                  <a16:creationId xmlns:a16="http://schemas.microsoft.com/office/drawing/2014/main" id="{8CC947AD-32B2-4D7A-98C0-9539BA0DEBF8}"/>
                </a:ext>
              </a:extLst>
            </p:cNvPr>
            <p:cNvSpPr/>
            <p:nvPr/>
          </p:nvSpPr>
          <p:spPr>
            <a:xfrm>
              <a:off x="317941" y="6215781"/>
              <a:ext cx="37702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CH">
                  <a:solidFill>
                    <a:srgbClr val="1A5EAB"/>
                  </a:solidFill>
                </a:rPr>
                <a:t>©</a:t>
              </a:r>
            </a:p>
          </p:txBody>
        </p:sp>
      </p:grpSp>
      <p:sp>
        <p:nvSpPr>
          <p:cNvPr id="34" name="Textfeld 33">
            <a:extLst>
              <a:ext uri="{FF2B5EF4-FFF2-40B4-BE49-F238E27FC236}">
                <a16:creationId xmlns:a16="http://schemas.microsoft.com/office/drawing/2014/main" id="{5AA0826C-246D-4398-A078-A133BD5350B7}"/>
              </a:ext>
            </a:extLst>
          </p:cNvPr>
          <p:cNvSpPr txBox="1"/>
          <p:nvPr/>
        </p:nvSpPr>
        <p:spPr>
          <a:xfrm>
            <a:off x="1644502" y="1620253"/>
            <a:ext cx="9843328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5600" indent="-342900">
              <a:spcBef>
                <a:spcPts val="30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de-CH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Preparation</a:t>
            </a:r>
            <a:endParaRPr lang="de-CH" sz="24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marL="812800" lvl="1" indent="-342900">
              <a:spcBef>
                <a:spcPts val="30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de-CH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Verbessern des Monitoring (</a:t>
            </a:r>
            <a:r>
              <a:rPr lang="de-CH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Detection</a:t>
            </a:r>
            <a:r>
              <a:rPr lang="de-CH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)</a:t>
            </a:r>
          </a:p>
          <a:p>
            <a:pPr marL="812800" lvl="1" indent="-342900">
              <a:spcBef>
                <a:spcPts val="30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de-CH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Verbessern Handwerk (Training)</a:t>
            </a:r>
          </a:p>
          <a:p>
            <a:pPr marL="812800" lvl="1" indent="-342900">
              <a:spcBef>
                <a:spcPts val="30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de-CH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Massnahmen gemäss ISMS umsetzen</a:t>
            </a:r>
          </a:p>
          <a:p>
            <a:pPr marL="812800" lvl="1" indent="-342900">
              <a:spcBef>
                <a:spcPts val="30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endParaRPr lang="de-CH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marL="355600" indent="-342900">
              <a:spcBef>
                <a:spcPts val="30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de-CH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Identification</a:t>
            </a:r>
            <a:endParaRPr lang="de-CH" sz="24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marL="812800" lvl="1" indent="-342900">
              <a:spcBef>
                <a:spcPts val="30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de-CH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AV-Reports</a:t>
            </a:r>
          </a:p>
          <a:p>
            <a:pPr marL="812800" lvl="1" indent="-342900">
              <a:spcBef>
                <a:spcPts val="30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de-CH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NCSC Meldungen</a:t>
            </a:r>
          </a:p>
          <a:p>
            <a:pPr marL="812800" lvl="1" indent="-342900">
              <a:spcBef>
                <a:spcPts val="30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de-CH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Auffälligkeiten im Verhalten von Server</a:t>
            </a:r>
          </a:p>
          <a:p>
            <a:pPr marL="812800" lvl="1" indent="-342900">
              <a:spcBef>
                <a:spcPts val="30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de-CH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Administrator findet unbekannte Dateien</a:t>
            </a:r>
          </a:p>
          <a:p>
            <a:pPr marL="812800" lvl="1" indent="-342900">
              <a:spcBef>
                <a:spcPts val="30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de-CH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Netzwerk-Monitoring</a:t>
            </a:r>
          </a:p>
          <a:p>
            <a:pPr marL="812800" lvl="1" indent="-342900">
              <a:spcBef>
                <a:spcPts val="30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de-CH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Daten verschlüsselt </a:t>
            </a:r>
            <a:r>
              <a:rPr lang="de-CH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sym typeface="Wingdings" panose="05000000000000000000" pitchFamily="2" charset="2"/>
              </a:rPr>
              <a:t>, Erpresser-Meldung trifft ein</a:t>
            </a:r>
            <a:endParaRPr lang="de-CH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marL="355600" indent="-342900">
              <a:spcBef>
                <a:spcPts val="30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endParaRPr lang="de-CH" sz="24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574429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el 1">
            <a:extLst>
              <a:ext uri="{FF2B5EF4-FFF2-40B4-BE49-F238E27FC236}">
                <a16:creationId xmlns:a16="http://schemas.microsoft.com/office/drawing/2014/main" id="{55998A45-6201-4C83-A6E1-074BD878E99D}"/>
              </a:ext>
            </a:extLst>
          </p:cNvPr>
          <p:cNvSpPr txBox="1">
            <a:spLocks/>
          </p:cNvSpPr>
          <p:nvPr/>
        </p:nvSpPr>
        <p:spPr>
          <a:xfrm>
            <a:off x="1311804" y="365126"/>
            <a:ext cx="10183510" cy="947208"/>
          </a:xfrm>
          <a:prstGeom prst="rect">
            <a:avLst/>
          </a:prstGeom>
          <a:solidFill>
            <a:srgbClr val="1A5EAB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268288"/>
            <a:r>
              <a:rPr lang="de-DE" sz="3500" b="1" dirty="0">
                <a:solidFill>
                  <a:schemeClr val="bg1"/>
                </a:solidFill>
              </a:rPr>
              <a:t>Verteidigung – Containment / </a:t>
            </a:r>
            <a:r>
              <a:rPr lang="de-DE" sz="3500" b="1" dirty="0" err="1">
                <a:solidFill>
                  <a:schemeClr val="bg1"/>
                </a:solidFill>
              </a:rPr>
              <a:t>Eradiction</a:t>
            </a:r>
            <a:endParaRPr lang="de-CH" sz="3500" b="1" dirty="0">
              <a:solidFill>
                <a:schemeClr val="bg1"/>
              </a:solidFill>
            </a:endParaRPr>
          </a:p>
        </p:txBody>
      </p:sp>
      <p:sp>
        <p:nvSpPr>
          <p:cNvPr id="30" name="Titel 1">
            <a:extLst>
              <a:ext uri="{FF2B5EF4-FFF2-40B4-BE49-F238E27FC236}">
                <a16:creationId xmlns:a16="http://schemas.microsoft.com/office/drawing/2014/main" id="{4846E8D9-54EF-4A78-97C2-D5AE2E6AB1C7}"/>
              </a:ext>
            </a:extLst>
          </p:cNvPr>
          <p:cNvSpPr txBox="1">
            <a:spLocks/>
          </p:cNvSpPr>
          <p:nvPr/>
        </p:nvSpPr>
        <p:spPr>
          <a:xfrm rot="5400000">
            <a:off x="-2225675" y="2955398"/>
            <a:ext cx="6127749" cy="947208"/>
          </a:xfrm>
          <a:prstGeom prst="rect">
            <a:avLst/>
          </a:prstGeom>
          <a:solidFill>
            <a:srgbClr val="00B96F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pPr algn="ctr"/>
            <a:r>
              <a:rPr lang="de-DE" sz="3500" dirty="0">
                <a:solidFill>
                  <a:schemeClr val="bg1"/>
                </a:solidFill>
                <a:latin typeface="+mj-lt"/>
              </a:rPr>
              <a:t>Einführung Zugriffsschutz</a:t>
            </a:r>
          </a:p>
        </p:txBody>
      </p: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D33B933B-AA04-442C-BB61-C24E27A34CBD}"/>
              </a:ext>
            </a:extLst>
          </p:cNvPr>
          <p:cNvCxnSpPr>
            <a:cxnSpLocks/>
          </p:cNvCxnSpPr>
          <p:nvPr/>
        </p:nvCxnSpPr>
        <p:spPr>
          <a:xfrm flipH="1">
            <a:off x="1299830" y="397547"/>
            <a:ext cx="10188000" cy="0"/>
          </a:xfrm>
          <a:prstGeom prst="line">
            <a:avLst/>
          </a:prstGeom>
          <a:ln w="63500">
            <a:solidFill>
              <a:srgbClr val="00B9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F6C1A951-A8F3-4A4F-AB3E-02026258226F}"/>
              </a:ext>
            </a:extLst>
          </p:cNvPr>
          <p:cNvCxnSpPr/>
          <p:nvPr/>
        </p:nvCxnSpPr>
        <p:spPr>
          <a:xfrm>
            <a:off x="385563" y="365126"/>
            <a:ext cx="0" cy="6120000"/>
          </a:xfrm>
          <a:prstGeom prst="line">
            <a:avLst/>
          </a:prstGeom>
          <a:ln w="63500">
            <a:solidFill>
              <a:srgbClr val="1A5E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B31B0E9C-7E9C-4211-9126-B90F409D57E4}"/>
              </a:ext>
            </a:extLst>
          </p:cNvPr>
          <p:cNvGrpSpPr/>
          <p:nvPr/>
        </p:nvGrpSpPr>
        <p:grpSpPr>
          <a:xfrm>
            <a:off x="321856" y="6216486"/>
            <a:ext cx="995362" cy="369332"/>
            <a:chOff x="317941" y="6215781"/>
            <a:chExt cx="995362" cy="369332"/>
          </a:xfrm>
        </p:grpSpPr>
        <p:pic>
          <p:nvPicPr>
            <p:cNvPr id="24" name="Grafik 23" descr="Ein Bild, das Zeichnung enthält.&#10;&#10;Automatisch generierte Beschreibung">
              <a:extLst>
                <a:ext uri="{FF2B5EF4-FFF2-40B4-BE49-F238E27FC236}">
                  <a16:creationId xmlns:a16="http://schemas.microsoft.com/office/drawing/2014/main" id="{718B9E9F-A4A6-4B23-BCB5-C37EF3450B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103" y="6275602"/>
              <a:ext cx="691200" cy="216000"/>
            </a:xfrm>
            <a:prstGeom prst="rect">
              <a:avLst/>
            </a:prstGeom>
          </p:spPr>
        </p:pic>
        <p:sp>
          <p:nvSpPr>
            <p:cNvPr id="25" name="Rechteck 24">
              <a:extLst>
                <a:ext uri="{FF2B5EF4-FFF2-40B4-BE49-F238E27FC236}">
                  <a16:creationId xmlns:a16="http://schemas.microsoft.com/office/drawing/2014/main" id="{8CC947AD-32B2-4D7A-98C0-9539BA0DEBF8}"/>
                </a:ext>
              </a:extLst>
            </p:cNvPr>
            <p:cNvSpPr/>
            <p:nvPr/>
          </p:nvSpPr>
          <p:spPr>
            <a:xfrm>
              <a:off x="317941" y="6215781"/>
              <a:ext cx="37702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CH">
                  <a:solidFill>
                    <a:srgbClr val="1A5EAB"/>
                  </a:solidFill>
                </a:rPr>
                <a:t>©</a:t>
              </a:r>
            </a:p>
          </p:txBody>
        </p:sp>
      </p:grpSp>
      <p:sp>
        <p:nvSpPr>
          <p:cNvPr id="34" name="Textfeld 33">
            <a:extLst>
              <a:ext uri="{FF2B5EF4-FFF2-40B4-BE49-F238E27FC236}">
                <a16:creationId xmlns:a16="http://schemas.microsoft.com/office/drawing/2014/main" id="{5AA0826C-246D-4398-A078-A133BD5350B7}"/>
              </a:ext>
            </a:extLst>
          </p:cNvPr>
          <p:cNvSpPr txBox="1"/>
          <p:nvPr/>
        </p:nvSpPr>
        <p:spPr>
          <a:xfrm>
            <a:off x="1644502" y="1620253"/>
            <a:ext cx="9843328" cy="4262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5600" indent="-342900">
              <a:spcBef>
                <a:spcPts val="30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de-CH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Containment</a:t>
            </a:r>
          </a:p>
          <a:p>
            <a:pPr marL="812800" lvl="1" indent="-342900">
              <a:spcBef>
                <a:spcPts val="30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de-CH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Eingrenzung / Isolierung des Ereignisses</a:t>
            </a:r>
          </a:p>
          <a:p>
            <a:pPr marL="812800" lvl="1" indent="-342900">
              <a:spcBef>
                <a:spcPts val="30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de-CH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Honey Pots / Umleitung auf harmlose Ziele</a:t>
            </a:r>
          </a:p>
          <a:p>
            <a:pPr marL="812800" lvl="1" indent="-342900">
              <a:spcBef>
                <a:spcPts val="30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endParaRPr lang="de-CH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marL="355600" indent="-342900">
              <a:spcBef>
                <a:spcPts val="30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de-CH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Eradiction</a:t>
            </a:r>
            <a:endParaRPr lang="de-CH" sz="24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marL="812800" lvl="1" indent="-342900">
              <a:spcBef>
                <a:spcPts val="30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de-CH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Zweifelhaft und eher nur in Ausnahmefällen </a:t>
            </a:r>
            <a:r>
              <a:rPr lang="de-CH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sym typeface="Wingdings" panose="05000000000000000000" pitchFamily="2" charset="2"/>
              </a:rPr>
              <a:t></a:t>
            </a:r>
            <a:endParaRPr lang="de-CH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marL="812800" lvl="1" indent="-342900">
              <a:spcBef>
                <a:spcPts val="30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de-CH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Entfernen der Schadsoftware</a:t>
            </a:r>
          </a:p>
          <a:p>
            <a:pPr marL="812800" lvl="1" indent="-342900">
              <a:spcBef>
                <a:spcPts val="30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de-CH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Nicht immer möglich </a:t>
            </a:r>
            <a:r>
              <a:rPr lang="de-CH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sym typeface="Wingdings" panose="05000000000000000000" pitchFamily="2" charset="2"/>
              </a:rPr>
              <a:t> </a:t>
            </a:r>
            <a:r>
              <a:rPr lang="de-CH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System neu aufsetzen</a:t>
            </a:r>
          </a:p>
          <a:p>
            <a:pPr marL="812800" lvl="1" indent="-342900">
              <a:spcBef>
                <a:spcPts val="30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de-CH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Häufig will man das Risiko von Überresten nicht eingehen und installiert die Systeme sowieso neu</a:t>
            </a:r>
          </a:p>
          <a:p>
            <a:pPr marL="812800" lvl="1" indent="-342900">
              <a:spcBef>
                <a:spcPts val="30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de-CH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Evtl. Datenrettung (Zweifelhaft, da evtl. nicht bewiesen werden kann, dass keine Daten verändert wurden)</a:t>
            </a:r>
          </a:p>
          <a:p>
            <a:pPr marL="812800" lvl="1" indent="-342900">
              <a:spcBef>
                <a:spcPts val="30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de-CH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Je wichtiger ein System ist, desto weniger macht «</a:t>
            </a:r>
            <a:r>
              <a:rPr lang="de-CH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Eradiction</a:t>
            </a:r>
            <a:r>
              <a:rPr lang="de-CH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» Sinn</a:t>
            </a:r>
          </a:p>
        </p:txBody>
      </p:sp>
    </p:spTree>
    <p:extLst>
      <p:ext uri="{BB962C8B-B14F-4D97-AF65-F5344CB8AC3E}">
        <p14:creationId xmlns:p14="http://schemas.microsoft.com/office/powerpoint/2010/main" val="7314799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el 1">
            <a:extLst>
              <a:ext uri="{FF2B5EF4-FFF2-40B4-BE49-F238E27FC236}">
                <a16:creationId xmlns:a16="http://schemas.microsoft.com/office/drawing/2014/main" id="{55998A45-6201-4C83-A6E1-074BD878E99D}"/>
              </a:ext>
            </a:extLst>
          </p:cNvPr>
          <p:cNvSpPr txBox="1">
            <a:spLocks/>
          </p:cNvSpPr>
          <p:nvPr/>
        </p:nvSpPr>
        <p:spPr>
          <a:xfrm>
            <a:off x="1311804" y="365126"/>
            <a:ext cx="10183510" cy="947208"/>
          </a:xfrm>
          <a:prstGeom prst="rect">
            <a:avLst/>
          </a:prstGeom>
          <a:solidFill>
            <a:srgbClr val="1A5EAB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268288"/>
            <a:r>
              <a:rPr lang="de-DE" sz="3500" b="1" dirty="0">
                <a:solidFill>
                  <a:schemeClr val="bg1"/>
                </a:solidFill>
              </a:rPr>
              <a:t>Verteidigung – Recovery / </a:t>
            </a:r>
            <a:r>
              <a:rPr lang="de-DE" sz="3500" b="1" dirty="0" err="1">
                <a:solidFill>
                  <a:schemeClr val="bg1"/>
                </a:solidFill>
              </a:rPr>
              <a:t>Lessons</a:t>
            </a:r>
            <a:r>
              <a:rPr lang="de-DE" sz="3500" b="1" dirty="0">
                <a:solidFill>
                  <a:schemeClr val="bg1"/>
                </a:solidFill>
              </a:rPr>
              <a:t> </a:t>
            </a:r>
            <a:r>
              <a:rPr lang="de-DE" sz="3500" b="1" dirty="0" err="1">
                <a:solidFill>
                  <a:schemeClr val="bg1"/>
                </a:solidFill>
              </a:rPr>
              <a:t>Learned</a:t>
            </a:r>
            <a:endParaRPr lang="de-CH" sz="3500" b="1" dirty="0">
              <a:solidFill>
                <a:schemeClr val="bg1"/>
              </a:solidFill>
            </a:endParaRPr>
          </a:p>
        </p:txBody>
      </p:sp>
      <p:sp>
        <p:nvSpPr>
          <p:cNvPr id="30" name="Titel 1">
            <a:extLst>
              <a:ext uri="{FF2B5EF4-FFF2-40B4-BE49-F238E27FC236}">
                <a16:creationId xmlns:a16="http://schemas.microsoft.com/office/drawing/2014/main" id="{4846E8D9-54EF-4A78-97C2-D5AE2E6AB1C7}"/>
              </a:ext>
            </a:extLst>
          </p:cNvPr>
          <p:cNvSpPr txBox="1">
            <a:spLocks/>
          </p:cNvSpPr>
          <p:nvPr/>
        </p:nvSpPr>
        <p:spPr>
          <a:xfrm rot="5400000">
            <a:off x="-2225675" y="2955398"/>
            <a:ext cx="6127749" cy="947208"/>
          </a:xfrm>
          <a:prstGeom prst="rect">
            <a:avLst/>
          </a:prstGeom>
          <a:solidFill>
            <a:srgbClr val="00B96F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pPr algn="ctr"/>
            <a:r>
              <a:rPr lang="de-DE" sz="3500" dirty="0">
                <a:solidFill>
                  <a:schemeClr val="bg1"/>
                </a:solidFill>
                <a:latin typeface="+mj-lt"/>
              </a:rPr>
              <a:t>Einführung Zugriffsschutz</a:t>
            </a:r>
          </a:p>
        </p:txBody>
      </p: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D33B933B-AA04-442C-BB61-C24E27A34CBD}"/>
              </a:ext>
            </a:extLst>
          </p:cNvPr>
          <p:cNvCxnSpPr>
            <a:cxnSpLocks/>
          </p:cNvCxnSpPr>
          <p:nvPr/>
        </p:nvCxnSpPr>
        <p:spPr>
          <a:xfrm flipH="1">
            <a:off x="1299830" y="397547"/>
            <a:ext cx="10188000" cy="0"/>
          </a:xfrm>
          <a:prstGeom prst="line">
            <a:avLst/>
          </a:prstGeom>
          <a:ln w="63500">
            <a:solidFill>
              <a:srgbClr val="00B9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F6C1A951-A8F3-4A4F-AB3E-02026258226F}"/>
              </a:ext>
            </a:extLst>
          </p:cNvPr>
          <p:cNvCxnSpPr/>
          <p:nvPr/>
        </p:nvCxnSpPr>
        <p:spPr>
          <a:xfrm>
            <a:off x="385563" y="365126"/>
            <a:ext cx="0" cy="6120000"/>
          </a:xfrm>
          <a:prstGeom prst="line">
            <a:avLst/>
          </a:prstGeom>
          <a:ln w="63500">
            <a:solidFill>
              <a:srgbClr val="1A5E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B31B0E9C-7E9C-4211-9126-B90F409D57E4}"/>
              </a:ext>
            </a:extLst>
          </p:cNvPr>
          <p:cNvGrpSpPr/>
          <p:nvPr/>
        </p:nvGrpSpPr>
        <p:grpSpPr>
          <a:xfrm>
            <a:off x="321856" y="6216486"/>
            <a:ext cx="995362" cy="369332"/>
            <a:chOff x="317941" y="6215781"/>
            <a:chExt cx="995362" cy="369332"/>
          </a:xfrm>
        </p:grpSpPr>
        <p:pic>
          <p:nvPicPr>
            <p:cNvPr id="24" name="Grafik 23" descr="Ein Bild, das Zeichnung enthält.&#10;&#10;Automatisch generierte Beschreibung">
              <a:extLst>
                <a:ext uri="{FF2B5EF4-FFF2-40B4-BE49-F238E27FC236}">
                  <a16:creationId xmlns:a16="http://schemas.microsoft.com/office/drawing/2014/main" id="{718B9E9F-A4A6-4B23-BCB5-C37EF3450B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103" y="6275602"/>
              <a:ext cx="691200" cy="216000"/>
            </a:xfrm>
            <a:prstGeom prst="rect">
              <a:avLst/>
            </a:prstGeom>
          </p:spPr>
        </p:pic>
        <p:sp>
          <p:nvSpPr>
            <p:cNvPr id="25" name="Rechteck 24">
              <a:extLst>
                <a:ext uri="{FF2B5EF4-FFF2-40B4-BE49-F238E27FC236}">
                  <a16:creationId xmlns:a16="http://schemas.microsoft.com/office/drawing/2014/main" id="{8CC947AD-32B2-4D7A-98C0-9539BA0DEBF8}"/>
                </a:ext>
              </a:extLst>
            </p:cNvPr>
            <p:cNvSpPr/>
            <p:nvPr/>
          </p:nvSpPr>
          <p:spPr>
            <a:xfrm>
              <a:off x="317941" y="6215781"/>
              <a:ext cx="37702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CH">
                  <a:solidFill>
                    <a:srgbClr val="1A5EAB"/>
                  </a:solidFill>
                </a:rPr>
                <a:t>©</a:t>
              </a:r>
            </a:p>
          </p:txBody>
        </p:sp>
      </p:grpSp>
      <p:sp>
        <p:nvSpPr>
          <p:cNvPr id="34" name="Textfeld 33">
            <a:extLst>
              <a:ext uri="{FF2B5EF4-FFF2-40B4-BE49-F238E27FC236}">
                <a16:creationId xmlns:a16="http://schemas.microsoft.com/office/drawing/2014/main" id="{5AA0826C-246D-4398-A078-A133BD5350B7}"/>
              </a:ext>
            </a:extLst>
          </p:cNvPr>
          <p:cNvSpPr txBox="1"/>
          <p:nvPr/>
        </p:nvSpPr>
        <p:spPr>
          <a:xfrm>
            <a:off x="1644502" y="1620253"/>
            <a:ext cx="9843328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5600" indent="-342900">
              <a:spcBef>
                <a:spcPts val="30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de-CH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Recovery</a:t>
            </a:r>
          </a:p>
          <a:p>
            <a:pPr marL="812800" lvl="1" indent="-342900">
              <a:spcBef>
                <a:spcPts val="30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de-CH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System von Grund auf neu aufsetzen</a:t>
            </a:r>
          </a:p>
          <a:p>
            <a:pPr marL="812800" lvl="1" indent="-342900">
              <a:spcBef>
                <a:spcPts val="30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de-CH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Backup zurückladen</a:t>
            </a:r>
          </a:p>
          <a:p>
            <a:pPr marL="812800" lvl="1" indent="-342900">
              <a:spcBef>
                <a:spcPts val="30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de-CH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Evtl. ist Standby-System vorhanden</a:t>
            </a:r>
          </a:p>
          <a:p>
            <a:pPr marL="812800" lvl="1" indent="-342900">
              <a:spcBef>
                <a:spcPts val="30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endParaRPr lang="de-CH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marL="355600" indent="-342900">
              <a:spcBef>
                <a:spcPts val="30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de-CH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Lessons</a:t>
            </a:r>
            <a:r>
              <a:rPr lang="de-CH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</a:t>
            </a:r>
            <a:r>
              <a:rPr lang="de-CH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Learned</a:t>
            </a:r>
            <a:endParaRPr lang="de-CH" sz="24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marL="812800" lvl="1" indent="-342900">
              <a:spcBef>
                <a:spcPts val="30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de-CH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Schnellere Erkennung</a:t>
            </a:r>
          </a:p>
          <a:p>
            <a:pPr marL="812800" lvl="1" indent="-342900">
              <a:spcBef>
                <a:spcPts val="30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de-CH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Prozesse verbessern</a:t>
            </a:r>
          </a:p>
          <a:p>
            <a:pPr marL="812800" lvl="1" indent="-342900">
              <a:spcBef>
                <a:spcPts val="30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de-CH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Mängel / erkannte weitere Risiken können in ISMS einfliessen</a:t>
            </a:r>
            <a:endParaRPr lang="de-CH" sz="24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480154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el 1">
            <a:extLst>
              <a:ext uri="{FF2B5EF4-FFF2-40B4-BE49-F238E27FC236}">
                <a16:creationId xmlns:a16="http://schemas.microsoft.com/office/drawing/2014/main" id="{55998A45-6201-4C83-A6E1-074BD878E99D}"/>
              </a:ext>
            </a:extLst>
          </p:cNvPr>
          <p:cNvSpPr txBox="1">
            <a:spLocks/>
          </p:cNvSpPr>
          <p:nvPr/>
        </p:nvSpPr>
        <p:spPr>
          <a:xfrm>
            <a:off x="1311804" y="365126"/>
            <a:ext cx="10183510" cy="947208"/>
          </a:xfrm>
          <a:prstGeom prst="rect">
            <a:avLst/>
          </a:prstGeom>
          <a:solidFill>
            <a:srgbClr val="1A5EAB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268288"/>
            <a:r>
              <a:rPr lang="de-DE" sz="3500" b="1" dirty="0">
                <a:solidFill>
                  <a:schemeClr val="bg1"/>
                </a:solidFill>
              </a:rPr>
              <a:t>Was </a:t>
            </a:r>
            <a:r>
              <a:rPr lang="de-DE" sz="3500" b="1" dirty="0" err="1">
                <a:solidFill>
                  <a:schemeClr val="bg1"/>
                </a:solidFill>
              </a:rPr>
              <a:t>heisst</a:t>
            </a:r>
            <a:r>
              <a:rPr lang="de-DE" sz="3500" b="1" dirty="0">
                <a:solidFill>
                  <a:schemeClr val="bg1"/>
                </a:solidFill>
              </a:rPr>
              <a:t> das für uns?</a:t>
            </a:r>
            <a:endParaRPr lang="de-CH" sz="3500" b="1" dirty="0">
              <a:solidFill>
                <a:schemeClr val="bg1"/>
              </a:solidFill>
            </a:endParaRPr>
          </a:p>
        </p:txBody>
      </p:sp>
      <p:sp>
        <p:nvSpPr>
          <p:cNvPr id="30" name="Titel 1">
            <a:extLst>
              <a:ext uri="{FF2B5EF4-FFF2-40B4-BE49-F238E27FC236}">
                <a16:creationId xmlns:a16="http://schemas.microsoft.com/office/drawing/2014/main" id="{4846E8D9-54EF-4A78-97C2-D5AE2E6AB1C7}"/>
              </a:ext>
            </a:extLst>
          </p:cNvPr>
          <p:cNvSpPr txBox="1">
            <a:spLocks/>
          </p:cNvSpPr>
          <p:nvPr/>
        </p:nvSpPr>
        <p:spPr>
          <a:xfrm rot="5400000">
            <a:off x="-2225675" y="2955398"/>
            <a:ext cx="6127749" cy="947208"/>
          </a:xfrm>
          <a:prstGeom prst="rect">
            <a:avLst/>
          </a:prstGeom>
          <a:solidFill>
            <a:srgbClr val="00B96F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pPr algn="ctr"/>
            <a:r>
              <a:rPr lang="de-DE" sz="3500" dirty="0">
                <a:solidFill>
                  <a:schemeClr val="bg1"/>
                </a:solidFill>
                <a:latin typeface="+mj-lt"/>
              </a:rPr>
              <a:t>Einführung Zugriffsschutz</a:t>
            </a:r>
          </a:p>
        </p:txBody>
      </p: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D33B933B-AA04-442C-BB61-C24E27A34CBD}"/>
              </a:ext>
            </a:extLst>
          </p:cNvPr>
          <p:cNvCxnSpPr>
            <a:cxnSpLocks/>
          </p:cNvCxnSpPr>
          <p:nvPr/>
        </p:nvCxnSpPr>
        <p:spPr>
          <a:xfrm flipH="1">
            <a:off x="1299830" y="397547"/>
            <a:ext cx="10188000" cy="0"/>
          </a:xfrm>
          <a:prstGeom prst="line">
            <a:avLst/>
          </a:prstGeom>
          <a:ln w="63500">
            <a:solidFill>
              <a:srgbClr val="00B9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F6C1A951-A8F3-4A4F-AB3E-02026258226F}"/>
              </a:ext>
            </a:extLst>
          </p:cNvPr>
          <p:cNvCxnSpPr/>
          <p:nvPr/>
        </p:nvCxnSpPr>
        <p:spPr>
          <a:xfrm>
            <a:off x="385563" y="365126"/>
            <a:ext cx="0" cy="6120000"/>
          </a:xfrm>
          <a:prstGeom prst="line">
            <a:avLst/>
          </a:prstGeom>
          <a:ln w="63500">
            <a:solidFill>
              <a:srgbClr val="1A5E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B31B0E9C-7E9C-4211-9126-B90F409D57E4}"/>
              </a:ext>
            </a:extLst>
          </p:cNvPr>
          <p:cNvGrpSpPr/>
          <p:nvPr/>
        </p:nvGrpSpPr>
        <p:grpSpPr>
          <a:xfrm>
            <a:off x="321856" y="6216486"/>
            <a:ext cx="995362" cy="369332"/>
            <a:chOff x="317941" y="6215781"/>
            <a:chExt cx="995362" cy="369332"/>
          </a:xfrm>
        </p:grpSpPr>
        <p:pic>
          <p:nvPicPr>
            <p:cNvPr id="24" name="Grafik 23" descr="Ein Bild, das Zeichnung enthält.&#10;&#10;Automatisch generierte Beschreibung">
              <a:extLst>
                <a:ext uri="{FF2B5EF4-FFF2-40B4-BE49-F238E27FC236}">
                  <a16:creationId xmlns:a16="http://schemas.microsoft.com/office/drawing/2014/main" id="{718B9E9F-A4A6-4B23-BCB5-C37EF3450B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103" y="6275602"/>
              <a:ext cx="691200" cy="216000"/>
            </a:xfrm>
            <a:prstGeom prst="rect">
              <a:avLst/>
            </a:prstGeom>
          </p:spPr>
        </p:pic>
        <p:sp>
          <p:nvSpPr>
            <p:cNvPr id="25" name="Rechteck 24">
              <a:extLst>
                <a:ext uri="{FF2B5EF4-FFF2-40B4-BE49-F238E27FC236}">
                  <a16:creationId xmlns:a16="http://schemas.microsoft.com/office/drawing/2014/main" id="{8CC947AD-32B2-4D7A-98C0-9539BA0DEBF8}"/>
                </a:ext>
              </a:extLst>
            </p:cNvPr>
            <p:cNvSpPr/>
            <p:nvPr/>
          </p:nvSpPr>
          <p:spPr>
            <a:xfrm>
              <a:off x="317941" y="6215781"/>
              <a:ext cx="37702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CH">
                  <a:solidFill>
                    <a:srgbClr val="1A5EAB"/>
                  </a:solidFill>
                </a:rPr>
                <a:t>©</a:t>
              </a:r>
            </a:p>
          </p:txBody>
        </p:sp>
      </p:grpSp>
      <p:sp>
        <p:nvSpPr>
          <p:cNvPr id="41" name="Textfeld 40">
            <a:extLst>
              <a:ext uri="{FF2B5EF4-FFF2-40B4-BE49-F238E27FC236}">
                <a16:creationId xmlns:a16="http://schemas.microsoft.com/office/drawing/2014/main" id="{C73E5A4B-B7F5-495D-A5BF-D712EEF43784}"/>
              </a:ext>
            </a:extLst>
          </p:cNvPr>
          <p:cNvSpPr txBox="1"/>
          <p:nvPr/>
        </p:nvSpPr>
        <p:spPr>
          <a:xfrm>
            <a:off x="1453939" y="6375265"/>
            <a:ext cx="528956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800" dirty="0">
                <a:hlinkClick r:id="rId4"/>
              </a:rPr>
              <a:t>https://en.wikipedia.org/wiki/Information_security#Key_concepts</a:t>
            </a:r>
            <a:r>
              <a:rPr lang="de-CH" sz="800" dirty="0"/>
              <a:t> </a:t>
            </a:r>
          </a:p>
        </p:txBody>
      </p:sp>
      <p:sp>
        <p:nvSpPr>
          <p:cNvPr id="82" name="object 28">
            <a:extLst>
              <a:ext uri="{FF2B5EF4-FFF2-40B4-BE49-F238E27FC236}">
                <a16:creationId xmlns:a16="http://schemas.microsoft.com/office/drawing/2014/main" id="{17406B9A-12A9-487B-971E-7819D1A23A88}"/>
              </a:ext>
            </a:extLst>
          </p:cNvPr>
          <p:cNvSpPr txBox="1"/>
          <p:nvPr/>
        </p:nvSpPr>
        <p:spPr>
          <a:xfrm>
            <a:off x="1434927" y="1632327"/>
            <a:ext cx="5686636" cy="457304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00100" marR="5080" lvl="1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Es ist ein Katz-Maus Spiel</a:t>
            </a:r>
          </a:p>
          <a:p>
            <a:pPr marL="800100" marR="5080" lvl="1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endParaRPr lang="de-DE" sz="24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marL="800100" marR="5080" lvl="1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Es braucht </a:t>
            </a:r>
            <a:r>
              <a:rPr lang="de-DE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immer</a:t>
            </a:r>
            <a:r>
              <a:rPr lang="de-DE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eine Sicherheitslücke</a:t>
            </a:r>
          </a:p>
          <a:p>
            <a:pPr marL="800100" marR="5080" lvl="1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endParaRPr lang="de-DE" sz="24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marL="800100" marR="5080" lvl="1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„Hacienda“ Syndrom</a:t>
            </a:r>
          </a:p>
          <a:p>
            <a:pPr marL="800100" marR="5080" lvl="1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endParaRPr lang="de-DE" sz="24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marL="800100" marR="5080" lvl="1" indent="-342900">
              <a:spcBef>
                <a:spcPts val="100"/>
              </a:spcBef>
              <a:buFont typeface="Calibri Light" panose="020F0302020204030204" pitchFamily="34" charset="0"/>
              <a:buChar char="→"/>
            </a:pPr>
            <a:r>
              <a:rPr lang="de-DE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sym typeface="Wingdings" panose="05000000000000000000" pitchFamily="2" charset="2"/>
              </a:rPr>
              <a:t>Angreifer brauchen </a:t>
            </a:r>
            <a:r>
              <a:rPr lang="de-DE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sym typeface="Wingdings" panose="05000000000000000000" pitchFamily="2" charset="2"/>
              </a:rPr>
              <a:t>eine</a:t>
            </a:r>
            <a:r>
              <a:rPr lang="de-DE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sym typeface="Wingdings" panose="05000000000000000000" pitchFamily="2" charset="2"/>
              </a:rPr>
              <a:t> Lücke</a:t>
            </a:r>
          </a:p>
          <a:p>
            <a:pPr marL="800100" marR="5080" lvl="1" indent="-342900">
              <a:spcBef>
                <a:spcPts val="100"/>
              </a:spcBef>
              <a:buFont typeface="Calibri Light" panose="020F0302020204030204" pitchFamily="34" charset="0"/>
              <a:buChar char="→"/>
            </a:pPr>
            <a:r>
              <a:rPr lang="de-DE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sym typeface="Wingdings" panose="05000000000000000000" pitchFamily="2" charset="2"/>
              </a:rPr>
              <a:t>Verteidiger müssen </a:t>
            </a:r>
            <a:r>
              <a:rPr lang="de-DE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sym typeface="Wingdings" panose="05000000000000000000" pitchFamily="2" charset="2"/>
              </a:rPr>
              <a:t>alle</a:t>
            </a:r>
            <a:r>
              <a:rPr lang="de-DE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sym typeface="Wingdings" panose="05000000000000000000" pitchFamily="2" charset="2"/>
              </a:rPr>
              <a:t> Zugänge schützen</a:t>
            </a:r>
          </a:p>
          <a:p>
            <a:pPr marL="800100" marR="5080" lvl="1" indent="-342900">
              <a:spcBef>
                <a:spcPts val="100"/>
              </a:spcBef>
              <a:buFont typeface="Calibri Light" panose="020F0302020204030204" pitchFamily="34" charset="0"/>
              <a:buChar char="→"/>
            </a:pPr>
            <a:endParaRPr lang="de-DE" sz="24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  <a:sym typeface="Wingdings" panose="05000000000000000000" pitchFamily="2" charset="2"/>
            </a:endParaRPr>
          </a:p>
          <a:p>
            <a:pPr marL="800100" marR="5080" lvl="1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sym typeface="Wingdings" panose="05000000000000000000" pitchFamily="2" charset="2"/>
              </a:rPr>
              <a:t>Ups</a:t>
            </a:r>
            <a:r>
              <a:rPr lang="de-DE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sym typeface="Wingdings" panose="05000000000000000000" pitchFamily="2" charset="2"/>
              </a:rPr>
              <a:t>: Was machen wir jetzt?</a:t>
            </a:r>
            <a:endParaRPr lang="de-DE" sz="24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marL="800100" marR="5080" lvl="1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endParaRPr lang="de-DE" sz="24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pic>
        <p:nvPicPr>
          <p:cNvPr id="5" name="Grafik 4" descr="Ein Bild, das Gras, Himmel, draußen, Gebäude enthält.&#10;&#10;Automatisch generierte Beschreibung">
            <a:extLst>
              <a:ext uri="{FF2B5EF4-FFF2-40B4-BE49-F238E27FC236}">
                <a16:creationId xmlns:a16="http://schemas.microsoft.com/office/drawing/2014/main" id="{311C302A-DFED-4694-B5CE-E2A73F8DC5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8561" y="3925262"/>
            <a:ext cx="3554321" cy="2662310"/>
          </a:xfrm>
          <a:prstGeom prst="rect">
            <a:avLst/>
          </a:prstGeom>
        </p:spPr>
      </p:pic>
      <p:pic>
        <p:nvPicPr>
          <p:cNvPr id="9" name="Grafik 8" descr="Ein Bild, das draußen, Gebäude, Stein enthält.&#10;&#10;Automatisch generierte Beschreibung">
            <a:extLst>
              <a:ext uri="{FF2B5EF4-FFF2-40B4-BE49-F238E27FC236}">
                <a16:creationId xmlns:a16="http://schemas.microsoft.com/office/drawing/2014/main" id="{53C10A6C-9402-437F-9B3F-D4ACFF7E8E1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8561" y="1443222"/>
            <a:ext cx="3554321" cy="2372123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AAD63117-B03D-4295-95D1-8735D2F4421F}"/>
              </a:ext>
            </a:extLst>
          </p:cNvPr>
          <p:cNvSpPr txBox="1"/>
          <p:nvPr/>
        </p:nvSpPr>
        <p:spPr>
          <a:xfrm>
            <a:off x="9754112" y="1544037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solidFill>
                  <a:srgbClr val="E9E7E7"/>
                </a:solidFill>
              </a:rPr>
              <a:t>Von vorne</a:t>
            </a:r>
            <a:endParaRPr lang="de-CH" b="1" dirty="0">
              <a:solidFill>
                <a:srgbClr val="E9E7E7"/>
              </a:solidFill>
            </a:endParaRPr>
          </a:p>
        </p:txBody>
      </p:sp>
      <p:sp>
        <p:nvSpPr>
          <p:cNvPr id="44" name="Textfeld 43">
            <a:extLst>
              <a:ext uri="{FF2B5EF4-FFF2-40B4-BE49-F238E27FC236}">
                <a16:creationId xmlns:a16="http://schemas.microsoft.com/office/drawing/2014/main" id="{DCE25101-C023-4014-B241-C73134562EC4}"/>
              </a:ext>
            </a:extLst>
          </p:cNvPr>
          <p:cNvSpPr txBox="1"/>
          <p:nvPr/>
        </p:nvSpPr>
        <p:spPr>
          <a:xfrm>
            <a:off x="9721057" y="3991869"/>
            <a:ext cx="1227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solidFill>
                  <a:srgbClr val="E9E7E7"/>
                </a:solidFill>
              </a:rPr>
              <a:t>Von hinten</a:t>
            </a:r>
            <a:endParaRPr lang="de-CH" b="1" dirty="0">
              <a:solidFill>
                <a:srgbClr val="E9E7E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28662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el 1">
            <a:extLst>
              <a:ext uri="{FF2B5EF4-FFF2-40B4-BE49-F238E27FC236}">
                <a16:creationId xmlns:a16="http://schemas.microsoft.com/office/drawing/2014/main" id="{55998A45-6201-4C83-A6E1-074BD878E99D}"/>
              </a:ext>
            </a:extLst>
          </p:cNvPr>
          <p:cNvSpPr txBox="1">
            <a:spLocks/>
          </p:cNvSpPr>
          <p:nvPr/>
        </p:nvSpPr>
        <p:spPr>
          <a:xfrm>
            <a:off x="1311804" y="365126"/>
            <a:ext cx="10183510" cy="947208"/>
          </a:xfrm>
          <a:prstGeom prst="rect">
            <a:avLst/>
          </a:prstGeom>
          <a:solidFill>
            <a:srgbClr val="1A5EAB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268288"/>
            <a:r>
              <a:rPr lang="de-DE" sz="3500" b="1" dirty="0">
                <a:solidFill>
                  <a:schemeClr val="bg1"/>
                </a:solidFill>
              </a:rPr>
              <a:t>ACCE – Was ist das eigentlich?</a:t>
            </a:r>
            <a:endParaRPr lang="de-CH" sz="3500" b="1" dirty="0">
              <a:solidFill>
                <a:schemeClr val="bg1"/>
              </a:solidFill>
            </a:endParaRPr>
          </a:p>
        </p:txBody>
      </p:sp>
      <p:sp>
        <p:nvSpPr>
          <p:cNvPr id="30" name="Titel 1">
            <a:extLst>
              <a:ext uri="{FF2B5EF4-FFF2-40B4-BE49-F238E27FC236}">
                <a16:creationId xmlns:a16="http://schemas.microsoft.com/office/drawing/2014/main" id="{4846E8D9-54EF-4A78-97C2-D5AE2E6AB1C7}"/>
              </a:ext>
            </a:extLst>
          </p:cNvPr>
          <p:cNvSpPr txBox="1">
            <a:spLocks/>
          </p:cNvSpPr>
          <p:nvPr/>
        </p:nvSpPr>
        <p:spPr>
          <a:xfrm rot="5400000">
            <a:off x="-2225675" y="2955398"/>
            <a:ext cx="6127749" cy="947208"/>
          </a:xfrm>
          <a:prstGeom prst="rect">
            <a:avLst/>
          </a:prstGeom>
          <a:solidFill>
            <a:srgbClr val="00B96F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pPr algn="ctr"/>
            <a:r>
              <a:rPr lang="de-DE" sz="3500" dirty="0">
                <a:solidFill>
                  <a:schemeClr val="bg1"/>
                </a:solidFill>
                <a:latin typeface="+mj-lt"/>
              </a:rPr>
              <a:t>Ziele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AB1B2055-9C3B-4077-8F8D-09765844FFAC}"/>
              </a:ext>
            </a:extLst>
          </p:cNvPr>
          <p:cNvSpPr txBox="1"/>
          <p:nvPr/>
        </p:nvSpPr>
        <p:spPr>
          <a:xfrm>
            <a:off x="1644502" y="1620253"/>
            <a:ext cx="984332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47675" indent="-447675"/>
            <a:r>
              <a:rPr lang="de-CH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Das Fach auf deutsch heisst: „Sicherheits- und Zugriffstechnologien“</a:t>
            </a:r>
          </a:p>
          <a:p>
            <a:pPr marL="447675" indent="-447675"/>
            <a:endParaRPr lang="de-CH" sz="24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marL="447675" indent="-447675"/>
            <a:r>
              <a:rPr lang="de-CH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Hauptziel (Zitat):</a:t>
            </a:r>
          </a:p>
          <a:p>
            <a:pPr marL="447675" indent="-447675"/>
            <a:endParaRPr lang="de-CH" sz="24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indent="-447675"/>
            <a:r>
              <a:rPr lang="de-CH" sz="24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„Die Studierenden kennen die aktuellen Zugriffs</a:t>
            </a:r>
            <a:r>
              <a:rPr lang="de-CH" sz="2400" b="1" i="1" dirty="0">
                <a:solidFill>
                  <a:srgbClr val="00B96F"/>
                </a:solidFill>
                <a:latin typeface="+mj-lt"/>
              </a:rPr>
              <a:t>schutz</a:t>
            </a:r>
            <a:r>
              <a:rPr lang="de-CH" sz="24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technologien und können für eine konkrete Problemstellung in ihrem Unternehmen einen Vorschlag ausarbeiten und implementieren“</a:t>
            </a:r>
          </a:p>
          <a:p>
            <a:pPr indent="-447675"/>
            <a:endParaRPr lang="de-CH" sz="2400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D33B933B-AA04-442C-BB61-C24E27A34CBD}"/>
              </a:ext>
            </a:extLst>
          </p:cNvPr>
          <p:cNvCxnSpPr>
            <a:cxnSpLocks/>
          </p:cNvCxnSpPr>
          <p:nvPr/>
        </p:nvCxnSpPr>
        <p:spPr>
          <a:xfrm flipH="1">
            <a:off x="1299830" y="397547"/>
            <a:ext cx="10188000" cy="0"/>
          </a:xfrm>
          <a:prstGeom prst="line">
            <a:avLst/>
          </a:prstGeom>
          <a:ln w="63500">
            <a:solidFill>
              <a:srgbClr val="00B9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F6C1A951-A8F3-4A4F-AB3E-02026258226F}"/>
              </a:ext>
            </a:extLst>
          </p:cNvPr>
          <p:cNvCxnSpPr/>
          <p:nvPr/>
        </p:nvCxnSpPr>
        <p:spPr>
          <a:xfrm>
            <a:off x="385563" y="365126"/>
            <a:ext cx="0" cy="6120000"/>
          </a:xfrm>
          <a:prstGeom prst="line">
            <a:avLst/>
          </a:prstGeom>
          <a:ln w="63500">
            <a:solidFill>
              <a:srgbClr val="1A5E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B31B0E9C-7E9C-4211-9126-B90F409D57E4}"/>
              </a:ext>
            </a:extLst>
          </p:cNvPr>
          <p:cNvGrpSpPr/>
          <p:nvPr/>
        </p:nvGrpSpPr>
        <p:grpSpPr>
          <a:xfrm>
            <a:off x="321856" y="6216486"/>
            <a:ext cx="995362" cy="369332"/>
            <a:chOff x="317941" y="6215781"/>
            <a:chExt cx="995362" cy="369332"/>
          </a:xfrm>
        </p:grpSpPr>
        <p:pic>
          <p:nvPicPr>
            <p:cNvPr id="24" name="Grafik 23" descr="Ein Bild, das Zeichnung enthält.&#10;&#10;Automatisch generierte Beschreibung">
              <a:extLst>
                <a:ext uri="{FF2B5EF4-FFF2-40B4-BE49-F238E27FC236}">
                  <a16:creationId xmlns:a16="http://schemas.microsoft.com/office/drawing/2014/main" id="{718B9E9F-A4A6-4B23-BCB5-C37EF3450B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103" y="6275602"/>
              <a:ext cx="691200" cy="216000"/>
            </a:xfrm>
            <a:prstGeom prst="rect">
              <a:avLst/>
            </a:prstGeom>
          </p:spPr>
        </p:pic>
        <p:sp>
          <p:nvSpPr>
            <p:cNvPr id="25" name="Rechteck 24">
              <a:extLst>
                <a:ext uri="{FF2B5EF4-FFF2-40B4-BE49-F238E27FC236}">
                  <a16:creationId xmlns:a16="http://schemas.microsoft.com/office/drawing/2014/main" id="{8CC947AD-32B2-4D7A-98C0-9539BA0DEBF8}"/>
                </a:ext>
              </a:extLst>
            </p:cNvPr>
            <p:cNvSpPr/>
            <p:nvPr/>
          </p:nvSpPr>
          <p:spPr>
            <a:xfrm>
              <a:off x="317941" y="6215781"/>
              <a:ext cx="37702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CH">
                  <a:solidFill>
                    <a:srgbClr val="1A5EAB"/>
                  </a:solidFill>
                </a:rPr>
                <a:t>©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48760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el 1">
            <a:extLst>
              <a:ext uri="{FF2B5EF4-FFF2-40B4-BE49-F238E27FC236}">
                <a16:creationId xmlns:a16="http://schemas.microsoft.com/office/drawing/2014/main" id="{55998A45-6201-4C83-A6E1-074BD878E99D}"/>
              </a:ext>
            </a:extLst>
          </p:cNvPr>
          <p:cNvSpPr txBox="1">
            <a:spLocks/>
          </p:cNvSpPr>
          <p:nvPr/>
        </p:nvSpPr>
        <p:spPr>
          <a:xfrm>
            <a:off x="1311804" y="365126"/>
            <a:ext cx="10183510" cy="947208"/>
          </a:xfrm>
          <a:prstGeom prst="rect">
            <a:avLst/>
          </a:prstGeom>
          <a:solidFill>
            <a:srgbClr val="1A5EAB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268288"/>
            <a:r>
              <a:rPr lang="de-DE" sz="3500" b="1" dirty="0">
                <a:solidFill>
                  <a:schemeClr val="bg1"/>
                </a:solidFill>
              </a:rPr>
              <a:t>Aufgabe: Vorbereitung Labors</a:t>
            </a:r>
            <a:endParaRPr lang="de-CH" sz="3500" b="1" dirty="0">
              <a:solidFill>
                <a:schemeClr val="bg1"/>
              </a:solidFill>
            </a:endParaRPr>
          </a:p>
        </p:txBody>
      </p:sp>
      <p:sp>
        <p:nvSpPr>
          <p:cNvPr id="30" name="Titel 1">
            <a:extLst>
              <a:ext uri="{FF2B5EF4-FFF2-40B4-BE49-F238E27FC236}">
                <a16:creationId xmlns:a16="http://schemas.microsoft.com/office/drawing/2014/main" id="{4846E8D9-54EF-4A78-97C2-D5AE2E6AB1C7}"/>
              </a:ext>
            </a:extLst>
          </p:cNvPr>
          <p:cNvSpPr txBox="1">
            <a:spLocks/>
          </p:cNvSpPr>
          <p:nvPr/>
        </p:nvSpPr>
        <p:spPr>
          <a:xfrm rot="5400000">
            <a:off x="-2225675" y="2955398"/>
            <a:ext cx="6127749" cy="947208"/>
          </a:xfrm>
          <a:prstGeom prst="rect">
            <a:avLst/>
          </a:prstGeom>
          <a:solidFill>
            <a:srgbClr val="00B96F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pPr algn="ctr"/>
            <a:r>
              <a:rPr lang="de-DE" sz="3500" dirty="0">
                <a:solidFill>
                  <a:schemeClr val="bg1"/>
                </a:solidFill>
                <a:latin typeface="+mj-lt"/>
              </a:rPr>
              <a:t>Vorbereitung Labors</a:t>
            </a:r>
          </a:p>
        </p:txBody>
      </p: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D33B933B-AA04-442C-BB61-C24E27A34CBD}"/>
              </a:ext>
            </a:extLst>
          </p:cNvPr>
          <p:cNvCxnSpPr>
            <a:cxnSpLocks/>
          </p:cNvCxnSpPr>
          <p:nvPr/>
        </p:nvCxnSpPr>
        <p:spPr>
          <a:xfrm flipH="1">
            <a:off x="1299830" y="397547"/>
            <a:ext cx="10188000" cy="0"/>
          </a:xfrm>
          <a:prstGeom prst="line">
            <a:avLst/>
          </a:prstGeom>
          <a:ln w="63500">
            <a:solidFill>
              <a:srgbClr val="00B9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F6C1A951-A8F3-4A4F-AB3E-02026258226F}"/>
              </a:ext>
            </a:extLst>
          </p:cNvPr>
          <p:cNvCxnSpPr/>
          <p:nvPr/>
        </p:nvCxnSpPr>
        <p:spPr>
          <a:xfrm>
            <a:off x="385563" y="365126"/>
            <a:ext cx="0" cy="6120000"/>
          </a:xfrm>
          <a:prstGeom prst="line">
            <a:avLst/>
          </a:prstGeom>
          <a:ln w="63500">
            <a:solidFill>
              <a:srgbClr val="1A5E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B31B0E9C-7E9C-4211-9126-B90F409D57E4}"/>
              </a:ext>
            </a:extLst>
          </p:cNvPr>
          <p:cNvGrpSpPr/>
          <p:nvPr/>
        </p:nvGrpSpPr>
        <p:grpSpPr>
          <a:xfrm>
            <a:off x="321856" y="6216486"/>
            <a:ext cx="995362" cy="369332"/>
            <a:chOff x="317941" y="6215781"/>
            <a:chExt cx="995362" cy="369332"/>
          </a:xfrm>
        </p:grpSpPr>
        <p:pic>
          <p:nvPicPr>
            <p:cNvPr id="24" name="Grafik 23" descr="Ein Bild, das Zeichnung enthält.&#10;&#10;Automatisch generierte Beschreibung">
              <a:extLst>
                <a:ext uri="{FF2B5EF4-FFF2-40B4-BE49-F238E27FC236}">
                  <a16:creationId xmlns:a16="http://schemas.microsoft.com/office/drawing/2014/main" id="{718B9E9F-A4A6-4B23-BCB5-C37EF3450B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103" y="6275602"/>
              <a:ext cx="691200" cy="216000"/>
            </a:xfrm>
            <a:prstGeom prst="rect">
              <a:avLst/>
            </a:prstGeom>
          </p:spPr>
        </p:pic>
        <p:sp>
          <p:nvSpPr>
            <p:cNvPr id="25" name="Rechteck 24">
              <a:extLst>
                <a:ext uri="{FF2B5EF4-FFF2-40B4-BE49-F238E27FC236}">
                  <a16:creationId xmlns:a16="http://schemas.microsoft.com/office/drawing/2014/main" id="{8CC947AD-32B2-4D7A-98C0-9539BA0DEBF8}"/>
                </a:ext>
              </a:extLst>
            </p:cNvPr>
            <p:cNvSpPr/>
            <p:nvPr/>
          </p:nvSpPr>
          <p:spPr>
            <a:xfrm>
              <a:off x="317941" y="6215781"/>
              <a:ext cx="37702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CH">
                  <a:solidFill>
                    <a:srgbClr val="1A5EAB"/>
                  </a:solidFill>
                </a:rPr>
                <a:t>©</a:t>
              </a:r>
            </a:p>
          </p:txBody>
        </p:sp>
      </p:grpSp>
      <p:sp>
        <p:nvSpPr>
          <p:cNvPr id="34" name="Textfeld 33">
            <a:extLst>
              <a:ext uri="{FF2B5EF4-FFF2-40B4-BE49-F238E27FC236}">
                <a16:creationId xmlns:a16="http://schemas.microsoft.com/office/drawing/2014/main" id="{5AA0826C-246D-4398-A078-A133BD5350B7}"/>
              </a:ext>
            </a:extLst>
          </p:cNvPr>
          <p:cNvSpPr txBox="1"/>
          <p:nvPr/>
        </p:nvSpPr>
        <p:spPr>
          <a:xfrm>
            <a:off x="1644502" y="1620253"/>
            <a:ext cx="9843328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5600" indent="-342900">
              <a:spcBef>
                <a:spcPts val="30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de-CH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Bei </a:t>
            </a:r>
            <a:r>
              <a:rPr lang="de-CH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NetAcad</a:t>
            </a:r>
            <a:r>
              <a:rPr lang="de-CH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anmelden </a:t>
            </a:r>
            <a:r>
              <a:rPr lang="de-CH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hlinkClick r:id="rId4"/>
              </a:rPr>
              <a:t>https://www.netacad.com/</a:t>
            </a:r>
            <a:r>
              <a:rPr lang="de-CH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</a:t>
            </a:r>
          </a:p>
          <a:p>
            <a:pPr marL="812800" lvl="1" indent="-342900">
              <a:spcBef>
                <a:spcPts val="30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de-CH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Mit SIW Email-Adresse, eigenes Passwort setzen</a:t>
            </a:r>
          </a:p>
          <a:p>
            <a:pPr marL="355600" indent="-342900">
              <a:spcBef>
                <a:spcPts val="30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endParaRPr lang="de-CH" sz="10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marL="355600" indent="-342900">
              <a:spcBef>
                <a:spcPts val="30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de-CH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PacketTracer</a:t>
            </a:r>
            <a:r>
              <a:rPr lang="de-CH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installieren</a:t>
            </a:r>
          </a:p>
          <a:p>
            <a:pPr marL="812800" lvl="1" indent="-342900">
              <a:spcBef>
                <a:spcPts val="30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de-CH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00"/>
                </a:highlight>
                <a:latin typeface="+mj-lt"/>
              </a:rPr>
              <a:t>Anleitung: </a:t>
            </a:r>
            <a:r>
              <a:rPr lang="de-CH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00"/>
                </a:highlight>
                <a:latin typeface="+mj-lt"/>
                <a:hlinkClick r:id="rId5"/>
              </a:rPr>
              <a:t>https://www.netacad.com/portal/resources/packet-tracer</a:t>
            </a:r>
            <a:r>
              <a:rPr lang="de-CH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00"/>
                </a:highlight>
                <a:latin typeface="+mj-lt"/>
              </a:rPr>
              <a:t> </a:t>
            </a:r>
          </a:p>
          <a:p>
            <a:pPr marL="355600" indent="-342900">
              <a:spcBef>
                <a:spcPts val="30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endParaRPr lang="de-CH" sz="10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marL="355600" indent="-342900">
              <a:spcBef>
                <a:spcPts val="30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de-CH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CyberOps</a:t>
            </a:r>
            <a:r>
              <a:rPr lang="de-CH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VM installieren</a:t>
            </a:r>
          </a:p>
          <a:p>
            <a:pPr marL="812800" lvl="1" indent="-342900">
              <a:spcBef>
                <a:spcPts val="30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de-CH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00"/>
                </a:highlight>
                <a:latin typeface="+mj-lt"/>
              </a:rPr>
              <a:t>Anleitung: </a:t>
            </a:r>
            <a:r>
              <a:rPr lang="de-CH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00"/>
                </a:highlight>
                <a:latin typeface="+mj-lt"/>
                <a:hlinkClick r:id="rId6"/>
              </a:rPr>
              <a:t>https://contenthub.netacad.com/cyberops/1.1.6</a:t>
            </a:r>
            <a:r>
              <a:rPr lang="de-CH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00"/>
                </a:highlight>
                <a:latin typeface="+mj-lt"/>
              </a:rPr>
              <a:t> </a:t>
            </a:r>
          </a:p>
          <a:p>
            <a:pPr marL="812800" lvl="1" indent="-342900">
              <a:spcBef>
                <a:spcPts val="30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de-CH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WICHTIG: Part 1 / </a:t>
            </a:r>
            <a:r>
              <a:rPr lang="de-CH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Step</a:t>
            </a:r>
            <a:r>
              <a:rPr lang="de-CH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2b: Nur </a:t>
            </a:r>
            <a:r>
              <a:rPr lang="de-CH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cyberops_workstation.ova</a:t>
            </a:r>
            <a:r>
              <a:rPr lang="de-CH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installieren</a:t>
            </a:r>
          </a:p>
          <a:p>
            <a:pPr marL="812800" lvl="1" indent="-342900">
              <a:spcBef>
                <a:spcPts val="30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de-CH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WICHTIG: Beim Einloggen beachten, dass US Keyboard eingerichtet ist </a:t>
            </a:r>
            <a:r>
              <a:rPr lang="de-CH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sym typeface="Wingdings" panose="05000000000000000000" pitchFamily="2" charset="2"/>
              </a:rPr>
              <a:t> z und y vertauscht</a:t>
            </a:r>
            <a:endParaRPr lang="de-CH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marL="355600" indent="-342900">
              <a:spcBef>
                <a:spcPts val="30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endParaRPr lang="de-CH" sz="10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marL="355600" indent="-342900">
              <a:spcBef>
                <a:spcPts val="30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de-CH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Sourcetree</a:t>
            </a:r>
            <a:r>
              <a:rPr lang="de-CH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(GIT) installieren</a:t>
            </a:r>
          </a:p>
          <a:p>
            <a:pPr marL="812800" lvl="1" indent="-342900">
              <a:spcBef>
                <a:spcPts val="30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de-CH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hlinkClick r:id="rId7"/>
              </a:rPr>
              <a:t>https://www.sourcetreeapp.com/</a:t>
            </a:r>
            <a:r>
              <a:rPr lang="de-CH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</a:t>
            </a:r>
          </a:p>
          <a:p>
            <a:pPr marL="812800" lvl="1" indent="-342900">
              <a:spcBef>
                <a:spcPts val="30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endParaRPr lang="de-CH" sz="10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marL="355600" indent="-342900">
              <a:spcBef>
                <a:spcPts val="30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de-CH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Github</a:t>
            </a:r>
            <a:r>
              <a:rPr lang="de-CH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Account erstellen (falls keiner vorhanden)</a:t>
            </a:r>
          </a:p>
          <a:p>
            <a:pPr marL="812800" lvl="1" indent="-342900">
              <a:spcBef>
                <a:spcPts val="30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de-CH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hlinkClick r:id="rId8"/>
              </a:rPr>
              <a:t>https://github.com/</a:t>
            </a:r>
            <a:r>
              <a:rPr lang="de-CH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, dann Nick-name per Chat mir mitteilen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EB10E08C-BA10-4D71-AE86-9AF97D0A18F2}"/>
              </a:ext>
            </a:extLst>
          </p:cNvPr>
          <p:cNvSpPr txBox="1"/>
          <p:nvPr/>
        </p:nvSpPr>
        <p:spPr>
          <a:xfrm>
            <a:off x="5638800" y="2974258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CH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0D4F7C47-980D-4191-9159-795949F1DD6A}"/>
              </a:ext>
            </a:extLst>
          </p:cNvPr>
          <p:cNvSpPr/>
          <p:nvPr/>
        </p:nvSpPr>
        <p:spPr>
          <a:xfrm>
            <a:off x="9153832" y="1620253"/>
            <a:ext cx="2507226" cy="16243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Links korrigieren</a:t>
            </a:r>
          </a:p>
          <a:p>
            <a:pPr algn="ctr"/>
            <a:r>
              <a:rPr lang="de-DE" dirty="0" err="1"/>
              <a:t>Netacad</a:t>
            </a:r>
            <a:r>
              <a:rPr lang="de-DE" dirty="0"/>
              <a:t> Zugänge bei Rolf bestellen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0016233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>
            <a:extLst>
              <a:ext uri="{FF2B5EF4-FFF2-40B4-BE49-F238E27FC236}">
                <a16:creationId xmlns:a16="http://schemas.microsoft.com/office/drawing/2014/main" id="{5A82BDA3-EABB-407C-BFD8-231581B4203C}"/>
              </a:ext>
            </a:extLst>
          </p:cNvPr>
          <p:cNvSpPr txBox="1">
            <a:spLocks/>
          </p:cNvSpPr>
          <p:nvPr/>
        </p:nvSpPr>
        <p:spPr>
          <a:xfrm>
            <a:off x="1308062" y="388375"/>
            <a:ext cx="10183510" cy="947208"/>
          </a:xfrm>
          <a:prstGeom prst="rect">
            <a:avLst/>
          </a:prstGeom>
          <a:solidFill>
            <a:srgbClr val="1A5EAB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268288"/>
            <a:r>
              <a:rPr lang="de-DE" sz="3000" b="1" dirty="0">
                <a:solidFill>
                  <a:schemeClr val="bg1"/>
                </a:solidFill>
              </a:rPr>
              <a:t>ACCE Block 2</a:t>
            </a:r>
            <a:endParaRPr lang="de-CH" sz="3000" b="1" dirty="0">
              <a:solidFill>
                <a:schemeClr val="bg1"/>
              </a:solidFill>
            </a:endParaRPr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7ECCC17A-778C-4653-8B72-D0A515510282}"/>
              </a:ext>
            </a:extLst>
          </p:cNvPr>
          <p:cNvSpPr txBox="1">
            <a:spLocks/>
          </p:cNvSpPr>
          <p:nvPr/>
        </p:nvSpPr>
        <p:spPr>
          <a:xfrm rot="5400000">
            <a:off x="-2225675" y="2955398"/>
            <a:ext cx="6127749" cy="947208"/>
          </a:xfrm>
          <a:prstGeom prst="rect">
            <a:avLst/>
          </a:prstGeom>
          <a:solidFill>
            <a:srgbClr val="00B96F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pPr algn="ctr"/>
            <a:r>
              <a:rPr lang="de-CH" sz="3000">
                <a:solidFill>
                  <a:schemeClr val="bg1"/>
                </a:solidFill>
                <a:latin typeface="+mj-lt"/>
              </a:rPr>
              <a:t>Ausblick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3849ABAF-515D-4FD5-8F69-BF796B7B9B54}"/>
              </a:ext>
            </a:extLst>
          </p:cNvPr>
          <p:cNvCxnSpPr/>
          <p:nvPr/>
        </p:nvCxnSpPr>
        <p:spPr>
          <a:xfrm>
            <a:off x="385563" y="365126"/>
            <a:ext cx="0" cy="6120000"/>
          </a:xfrm>
          <a:prstGeom prst="line">
            <a:avLst/>
          </a:prstGeom>
          <a:ln w="63500">
            <a:solidFill>
              <a:srgbClr val="1A5E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022F0CE8-9B1E-4FC1-ACD8-CE454C7E1BEA}"/>
              </a:ext>
            </a:extLst>
          </p:cNvPr>
          <p:cNvCxnSpPr>
            <a:cxnSpLocks/>
          </p:cNvCxnSpPr>
          <p:nvPr/>
        </p:nvCxnSpPr>
        <p:spPr>
          <a:xfrm flipH="1">
            <a:off x="1299830" y="395440"/>
            <a:ext cx="10188000" cy="0"/>
          </a:xfrm>
          <a:prstGeom prst="line">
            <a:avLst/>
          </a:prstGeom>
          <a:ln w="63500">
            <a:solidFill>
              <a:srgbClr val="00B9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2">
            <a:extLst>
              <a:ext uri="{FF2B5EF4-FFF2-40B4-BE49-F238E27FC236}">
                <a16:creationId xmlns:a16="http://schemas.microsoft.com/office/drawing/2014/main" id="{E081B6EB-677D-457D-9E69-D8A0DC9A1E13}"/>
              </a:ext>
            </a:extLst>
          </p:cNvPr>
          <p:cNvSpPr/>
          <p:nvPr/>
        </p:nvSpPr>
        <p:spPr>
          <a:xfrm>
            <a:off x="1738052" y="3429000"/>
            <a:ext cx="2980597" cy="3056126"/>
          </a:xfrm>
          <a:prstGeom prst="rect">
            <a:avLst/>
          </a:prstGeom>
          <a:solidFill>
            <a:srgbClr val="EF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Bef>
                <a:spcPts val="1200"/>
              </a:spcBef>
              <a:buClr>
                <a:srgbClr val="1A5EAB"/>
              </a:buClr>
            </a:pPr>
            <a:endParaRPr lang="en-US" sz="1400" dirty="0">
              <a:solidFill>
                <a:srgbClr val="1A5EAB"/>
              </a:solidFill>
              <a:latin typeface="+mj-lt"/>
            </a:endParaRPr>
          </a:p>
          <a:p>
            <a:pPr marL="285750" indent="-285750">
              <a:spcBef>
                <a:spcPts val="1200"/>
              </a:spcBef>
              <a:buClr>
                <a:srgbClr val="1A5EAB"/>
              </a:buClr>
              <a:buFont typeface="Webdings" panose="05030102010509060703" pitchFamily="18" charset="2"/>
              <a:buChar char="ë"/>
            </a:pPr>
            <a:r>
              <a:rPr lang="de-CH" sz="1400" dirty="0">
                <a:solidFill>
                  <a:srgbClr val="1A5EAB"/>
                </a:solidFill>
                <a:latin typeface="+mj-lt"/>
              </a:rPr>
              <a:t>Lernziele</a:t>
            </a:r>
          </a:p>
          <a:p>
            <a:pPr marL="285750" indent="-285750">
              <a:spcBef>
                <a:spcPts val="1200"/>
              </a:spcBef>
              <a:buClr>
                <a:srgbClr val="1A5EAB"/>
              </a:buClr>
              <a:buFont typeface="Webdings" panose="05030102010509060703" pitchFamily="18" charset="2"/>
              <a:buChar char="ë"/>
            </a:pPr>
            <a:r>
              <a:rPr lang="de-CH" sz="1400" dirty="0">
                <a:solidFill>
                  <a:srgbClr val="1A5EAB"/>
                </a:solidFill>
                <a:latin typeface="+mj-lt"/>
              </a:rPr>
              <a:t>Kurze Repetition</a:t>
            </a:r>
          </a:p>
          <a:p>
            <a:pPr marL="285750" indent="-285750">
              <a:spcBef>
                <a:spcPts val="1200"/>
              </a:spcBef>
              <a:buClr>
                <a:srgbClr val="1A5EAB"/>
              </a:buClr>
              <a:buFont typeface="Webdings" panose="05030102010509060703" pitchFamily="18" charset="2"/>
              <a:buChar char="ë"/>
            </a:pPr>
            <a:r>
              <a:rPr lang="de-CH" sz="1400" dirty="0">
                <a:solidFill>
                  <a:srgbClr val="1A5EAB"/>
                </a:solidFill>
                <a:latin typeface="+mj-lt"/>
              </a:rPr>
              <a:t>Labor kennenlernen</a:t>
            </a:r>
          </a:p>
          <a:p>
            <a:pPr marL="285750" indent="-285750">
              <a:spcBef>
                <a:spcPts val="1200"/>
              </a:spcBef>
              <a:buClr>
                <a:srgbClr val="1A5EAB"/>
              </a:buClr>
              <a:buFont typeface="Webdings" panose="05030102010509060703" pitchFamily="18" charset="2"/>
              <a:buChar char="ë"/>
            </a:pPr>
            <a:r>
              <a:rPr lang="de-CH" sz="1400" dirty="0">
                <a:solidFill>
                  <a:srgbClr val="1A5EAB"/>
                </a:solidFill>
                <a:latin typeface="+mj-lt"/>
              </a:rPr>
              <a:t>Datenaustausch von Labordaten</a:t>
            </a: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B04572A2-D897-4DE2-8C56-4C81677F4E21}"/>
              </a:ext>
            </a:extLst>
          </p:cNvPr>
          <p:cNvSpPr/>
          <p:nvPr/>
        </p:nvSpPr>
        <p:spPr>
          <a:xfrm>
            <a:off x="1738053" y="2090253"/>
            <a:ext cx="2980596" cy="1338747"/>
          </a:xfrm>
          <a:prstGeom prst="rect">
            <a:avLst/>
          </a:prstGeom>
          <a:solidFill>
            <a:srgbClr val="1A5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A5EAB"/>
              </a:solidFill>
              <a:latin typeface="Lato Light" panose="020F0502020204030203" pitchFamily="34" charset="0"/>
            </a:endParaRPr>
          </a:p>
        </p:txBody>
      </p:sp>
      <p:sp>
        <p:nvSpPr>
          <p:cNvPr id="10" name="Oval 5">
            <a:extLst>
              <a:ext uri="{FF2B5EF4-FFF2-40B4-BE49-F238E27FC236}">
                <a16:creationId xmlns:a16="http://schemas.microsoft.com/office/drawing/2014/main" id="{42561EB0-CC3A-4724-A320-1EAB1F1FE3A2}"/>
              </a:ext>
            </a:extLst>
          </p:cNvPr>
          <p:cNvSpPr/>
          <p:nvPr/>
        </p:nvSpPr>
        <p:spPr>
          <a:xfrm>
            <a:off x="2629380" y="1570731"/>
            <a:ext cx="1218001" cy="1218001"/>
          </a:xfrm>
          <a:prstGeom prst="ellipse">
            <a:avLst/>
          </a:prstGeom>
          <a:solidFill>
            <a:srgbClr val="EFEDED"/>
          </a:solidFill>
          <a:ln w="63500">
            <a:solidFill>
              <a:srgbClr val="1A5E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>
              <a:solidFill>
                <a:srgbClr val="1A5EAB"/>
              </a:solidFill>
              <a:latin typeface="Lato Light" panose="020F0502020204030203" pitchFamily="34" charset="0"/>
            </a:endParaRPr>
          </a:p>
        </p:txBody>
      </p:sp>
      <p:sp>
        <p:nvSpPr>
          <p:cNvPr id="11" name="TextBox 7">
            <a:extLst>
              <a:ext uri="{FF2B5EF4-FFF2-40B4-BE49-F238E27FC236}">
                <a16:creationId xmlns:a16="http://schemas.microsoft.com/office/drawing/2014/main" id="{8E08E895-80AB-40DD-982A-BB06D06263DC}"/>
              </a:ext>
            </a:extLst>
          </p:cNvPr>
          <p:cNvSpPr txBox="1"/>
          <p:nvPr/>
        </p:nvSpPr>
        <p:spPr>
          <a:xfrm>
            <a:off x="2347593" y="2780990"/>
            <a:ext cx="1781578" cy="4770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de-CH" sz="2500" b="1">
                <a:solidFill>
                  <a:schemeClr val="bg1">
                    <a:lumMod val="95000"/>
                  </a:schemeClr>
                </a:solidFill>
                <a:latin typeface="+mj-lt"/>
                <a:cs typeface="Poppins" pitchFamily="2" charset="77"/>
              </a:rPr>
              <a:t>Organisation</a:t>
            </a:r>
          </a:p>
        </p:txBody>
      </p:sp>
      <p:sp>
        <p:nvSpPr>
          <p:cNvPr id="14" name="Rectangle 2">
            <a:extLst>
              <a:ext uri="{FF2B5EF4-FFF2-40B4-BE49-F238E27FC236}">
                <a16:creationId xmlns:a16="http://schemas.microsoft.com/office/drawing/2014/main" id="{6CCEC4B4-A541-484D-9CD8-EB135D9447CC}"/>
              </a:ext>
            </a:extLst>
          </p:cNvPr>
          <p:cNvSpPr/>
          <p:nvPr/>
        </p:nvSpPr>
        <p:spPr>
          <a:xfrm>
            <a:off x="5144897" y="3406432"/>
            <a:ext cx="2980597" cy="3056127"/>
          </a:xfrm>
          <a:prstGeom prst="rect">
            <a:avLst/>
          </a:prstGeom>
          <a:solidFill>
            <a:srgbClr val="EF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0B96F"/>
              </a:solidFill>
              <a:latin typeface="Lato Light" panose="020F0502020204030203" pitchFamily="34" charset="0"/>
            </a:endParaRPr>
          </a:p>
          <a:p>
            <a:pPr marL="285750" indent="-285750">
              <a:spcBef>
                <a:spcPts val="1200"/>
              </a:spcBef>
              <a:buClr>
                <a:srgbClr val="00B96F"/>
              </a:buClr>
              <a:buFont typeface="Webdings" panose="05030102010509060703" pitchFamily="18" charset="2"/>
              <a:buChar char="ë"/>
            </a:pPr>
            <a:r>
              <a:rPr lang="de-CH" sz="1500" dirty="0" err="1">
                <a:solidFill>
                  <a:srgbClr val="00B96F"/>
                </a:solidFill>
                <a:latin typeface="+mj-lt"/>
              </a:rPr>
              <a:t>PacketTracer</a:t>
            </a:r>
            <a:r>
              <a:rPr lang="de-CH" sz="1500" dirty="0">
                <a:solidFill>
                  <a:srgbClr val="00B96F"/>
                </a:solidFill>
                <a:latin typeface="+mj-lt"/>
              </a:rPr>
              <a:t> benutzen</a:t>
            </a:r>
          </a:p>
          <a:p>
            <a:pPr marL="285750" indent="-285750">
              <a:spcBef>
                <a:spcPts val="1200"/>
              </a:spcBef>
              <a:buClr>
                <a:srgbClr val="00B96F"/>
              </a:buClr>
              <a:buFont typeface="Webdings" panose="05030102010509060703" pitchFamily="18" charset="2"/>
              <a:buChar char="ë"/>
            </a:pPr>
            <a:r>
              <a:rPr lang="de-CH" sz="1500" dirty="0" err="1">
                <a:solidFill>
                  <a:srgbClr val="00B96F"/>
                </a:solidFill>
                <a:latin typeface="+mj-lt"/>
              </a:rPr>
              <a:t>CyberOps</a:t>
            </a:r>
            <a:r>
              <a:rPr lang="de-CH" sz="1500" dirty="0">
                <a:solidFill>
                  <a:srgbClr val="00B96F"/>
                </a:solidFill>
                <a:latin typeface="+mj-lt"/>
              </a:rPr>
              <a:t> VM fertig konfigurieren</a:t>
            </a:r>
          </a:p>
        </p:txBody>
      </p:sp>
      <p:sp>
        <p:nvSpPr>
          <p:cNvPr id="15" name="Rectangle 4">
            <a:extLst>
              <a:ext uri="{FF2B5EF4-FFF2-40B4-BE49-F238E27FC236}">
                <a16:creationId xmlns:a16="http://schemas.microsoft.com/office/drawing/2014/main" id="{03BC52D4-7E5B-4BFE-ACCE-9568039E1CF6}"/>
              </a:ext>
            </a:extLst>
          </p:cNvPr>
          <p:cNvSpPr/>
          <p:nvPr/>
        </p:nvSpPr>
        <p:spPr>
          <a:xfrm>
            <a:off x="5144898" y="2067687"/>
            <a:ext cx="2980596" cy="1338747"/>
          </a:xfrm>
          <a:prstGeom prst="rect">
            <a:avLst/>
          </a:prstGeom>
          <a:solidFill>
            <a:srgbClr val="00B9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Lato Light" panose="020F0502020204030203" pitchFamily="34" charset="0"/>
            </a:endParaRPr>
          </a:p>
        </p:txBody>
      </p:sp>
      <p:sp>
        <p:nvSpPr>
          <p:cNvPr id="16" name="Oval 5">
            <a:extLst>
              <a:ext uri="{FF2B5EF4-FFF2-40B4-BE49-F238E27FC236}">
                <a16:creationId xmlns:a16="http://schemas.microsoft.com/office/drawing/2014/main" id="{67E91BF9-4DDC-46B4-9F9F-FC62C06117D8}"/>
              </a:ext>
            </a:extLst>
          </p:cNvPr>
          <p:cNvSpPr/>
          <p:nvPr/>
        </p:nvSpPr>
        <p:spPr>
          <a:xfrm>
            <a:off x="6036225" y="1548165"/>
            <a:ext cx="1218001" cy="1218001"/>
          </a:xfrm>
          <a:prstGeom prst="ellipse">
            <a:avLst/>
          </a:prstGeom>
          <a:solidFill>
            <a:srgbClr val="EFEDED"/>
          </a:solidFill>
          <a:ln w="63500">
            <a:solidFill>
              <a:srgbClr val="00B9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4500">
              <a:solidFill>
                <a:srgbClr val="1A5EAB"/>
              </a:solidFill>
              <a:latin typeface="Lato Light" panose="020F0502020204030203" pitchFamily="34" charset="0"/>
            </a:endParaRPr>
          </a:p>
        </p:txBody>
      </p:sp>
      <p:sp>
        <p:nvSpPr>
          <p:cNvPr id="17" name="TextBox 7">
            <a:extLst>
              <a:ext uri="{FF2B5EF4-FFF2-40B4-BE49-F238E27FC236}">
                <a16:creationId xmlns:a16="http://schemas.microsoft.com/office/drawing/2014/main" id="{90D6FE3B-FA6D-4E84-8D30-4FB8B489F484}"/>
              </a:ext>
            </a:extLst>
          </p:cNvPr>
          <p:cNvSpPr txBox="1"/>
          <p:nvPr/>
        </p:nvSpPr>
        <p:spPr>
          <a:xfrm>
            <a:off x="6107635" y="2747288"/>
            <a:ext cx="1051890" cy="4770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de-CH" sz="2500" b="1">
                <a:solidFill>
                  <a:schemeClr val="bg1">
                    <a:lumMod val="95000"/>
                  </a:schemeClr>
                </a:solidFill>
                <a:latin typeface="+mj-lt"/>
                <a:cs typeface="Poppins" pitchFamily="2" charset="77"/>
              </a:rPr>
              <a:t>Thema</a:t>
            </a:r>
          </a:p>
        </p:txBody>
      </p:sp>
      <p:sp>
        <p:nvSpPr>
          <p:cNvPr id="19" name="Rectangle 2">
            <a:extLst>
              <a:ext uri="{FF2B5EF4-FFF2-40B4-BE49-F238E27FC236}">
                <a16:creationId xmlns:a16="http://schemas.microsoft.com/office/drawing/2014/main" id="{8B644903-85A6-4D05-AA46-ECE7F98C4286}"/>
              </a:ext>
            </a:extLst>
          </p:cNvPr>
          <p:cNvSpPr/>
          <p:nvPr/>
        </p:nvSpPr>
        <p:spPr>
          <a:xfrm>
            <a:off x="8507233" y="3406432"/>
            <a:ext cx="2980597" cy="3056128"/>
          </a:xfrm>
          <a:prstGeom prst="rect">
            <a:avLst/>
          </a:prstGeom>
          <a:solidFill>
            <a:srgbClr val="EF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de-DE" dirty="0">
              <a:solidFill>
                <a:schemeClr val="bg2">
                  <a:lumMod val="95000"/>
                </a:schemeClr>
              </a:solidFill>
              <a:latin typeface="Lato Light" panose="020F0502020204030203" pitchFamily="34" charset="0"/>
            </a:endParaRPr>
          </a:p>
          <a:p>
            <a:pPr marL="285750" indent="-285750">
              <a:spcBef>
                <a:spcPts val="1200"/>
              </a:spcBef>
              <a:buClr>
                <a:schemeClr val="tx1">
                  <a:lumMod val="65000"/>
                  <a:lumOff val="35000"/>
                </a:schemeClr>
              </a:buClr>
              <a:buFont typeface="Webdings" panose="05030102010509060703" pitchFamily="18" charset="2"/>
              <a:buChar char="ë"/>
            </a:pPr>
            <a:r>
              <a:rPr lang="de-CH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Verwaltung der Labordaten</a:t>
            </a:r>
          </a:p>
          <a:p>
            <a:pPr marL="285750" indent="-285750">
              <a:spcBef>
                <a:spcPts val="1200"/>
              </a:spcBef>
              <a:buClr>
                <a:schemeClr val="tx1">
                  <a:lumMod val="65000"/>
                  <a:lumOff val="35000"/>
                </a:schemeClr>
              </a:buClr>
              <a:buFont typeface="Webdings" panose="05030102010509060703" pitchFamily="18" charset="2"/>
              <a:buChar char="ë"/>
            </a:pPr>
            <a:r>
              <a:rPr lang="de-CH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GIT / Github.org</a:t>
            </a:r>
          </a:p>
        </p:txBody>
      </p:sp>
      <p:sp>
        <p:nvSpPr>
          <p:cNvPr id="20" name="Rectangle 4">
            <a:extLst>
              <a:ext uri="{FF2B5EF4-FFF2-40B4-BE49-F238E27FC236}">
                <a16:creationId xmlns:a16="http://schemas.microsoft.com/office/drawing/2014/main" id="{B1AD92FF-2A95-4189-825F-35A4C42251A4}"/>
              </a:ext>
            </a:extLst>
          </p:cNvPr>
          <p:cNvSpPr/>
          <p:nvPr/>
        </p:nvSpPr>
        <p:spPr>
          <a:xfrm>
            <a:off x="8507234" y="2067687"/>
            <a:ext cx="2980596" cy="133874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Lato Light" panose="020F0502020204030203" pitchFamily="34" charset="0"/>
            </a:endParaRPr>
          </a:p>
        </p:txBody>
      </p:sp>
      <p:sp>
        <p:nvSpPr>
          <p:cNvPr id="22" name="Oval 5">
            <a:extLst>
              <a:ext uri="{FF2B5EF4-FFF2-40B4-BE49-F238E27FC236}">
                <a16:creationId xmlns:a16="http://schemas.microsoft.com/office/drawing/2014/main" id="{16DABE13-68F5-475E-AE60-5F9F31EF12CF}"/>
              </a:ext>
            </a:extLst>
          </p:cNvPr>
          <p:cNvSpPr/>
          <p:nvPr/>
        </p:nvSpPr>
        <p:spPr>
          <a:xfrm>
            <a:off x="9398561" y="1548165"/>
            <a:ext cx="1218001" cy="1218001"/>
          </a:xfrm>
          <a:prstGeom prst="ellipse">
            <a:avLst/>
          </a:prstGeom>
          <a:solidFill>
            <a:srgbClr val="EFEDED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Lato Light" panose="020F0502020204030203" pitchFamily="34" charset="0"/>
            </a:endParaRPr>
          </a:p>
        </p:txBody>
      </p:sp>
      <p:sp>
        <p:nvSpPr>
          <p:cNvPr id="23" name="TextBox 7">
            <a:extLst>
              <a:ext uri="{FF2B5EF4-FFF2-40B4-BE49-F238E27FC236}">
                <a16:creationId xmlns:a16="http://schemas.microsoft.com/office/drawing/2014/main" id="{C200367A-8889-4CC1-A810-4690E5253883}"/>
              </a:ext>
            </a:extLst>
          </p:cNvPr>
          <p:cNvSpPr txBox="1"/>
          <p:nvPr/>
        </p:nvSpPr>
        <p:spPr>
          <a:xfrm>
            <a:off x="9481620" y="2780990"/>
            <a:ext cx="1051891" cy="4770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de-CH" sz="2500" b="1">
                <a:solidFill>
                  <a:schemeClr val="bg1">
                    <a:lumMod val="95000"/>
                  </a:schemeClr>
                </a:solidFill>
                <a:latin typeface="+mj-lt"/>
                <a:cs typeface="Poppins" pitchFamily="2" charset="77"/>
              </a:rPr>
              <a:t>Thema</a:t>
            </a:r>
          </a:p>
        </p:txBody>
      </p:sp>
      <p:pic>
        <p:nvPicPr>
          <p:cNvPr id="25" name="Grafik 24" descr="Buddha-Silhouette">
            <a:extLst>
              <a:ext uri="{FF2B5EF4-FFF2-40B4-BE49-F238E27FC236}">
                <a16:creationId xmlns:a16="http://schemas.microsoft.com/office/drawing/2014/main" id="{F92DFF5F-F6E8-46FD-8F17-5FD5D07331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10135" y="1734186"/>
            <a:ext cx="774792" cy="774792"/>
          </a:xfrm>
          <a:prstGeom prst="rect">
            <a:avLst/>
          </a:prstGeom>
        </p:spPr>
      </p:pic>
      <p:pic>
        <p:nvPicPr>
          <p:cNvPr id="27" name="Grafik 26" descr="gezeichnete Figur">
            <a:extLst>
              <a:ext uri="{FF2B5EF4-FFF2-40B4-BE49-F238E27FC236}">
                <a16:creationId xmlns:a16="http://schemas.microsoft.com/office/drawing/2014/main" id="{ACFF16E1-473B-40DE-913C-D4EEE73A70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88015" y="1763226"/>
            <a:ext cx="761747" cy="761747"/>
          </a:xfrm>
          <a:prstGeom prst="rect">
            <a:avLst/>
          </a:prstGeom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A76BBC20-E52F-40B8-9EB7-72EE5BDD1561}"/>
              </a:ext>
            </a:extLst>
          </p:cNvPr>
          <p:cNvSpPr/>
          <p:nvPr/>
        </p:nvSpPr>
        <p:spPr>
          <a:xfrm>
            <a:off x="5978282" y="1802021"/>
            <a:ext cx="774571" cy="8002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CH" sz="4600">
                <a:solidFill>
                  <a:srgbClr val="00B96F"/>
                </a:solidFill>
                <a:sym typeface="Webdings" panose="05030102010509060703" pitchFamily="18" charset="2"/>
              </a:rPr>
              <a:t></a:t>
            </a:r>
            <a:endParaRPr lang="en-US" sz="4600">
              <a:solidFill>
                <a:srgbClr val="00B96F"/>
              </a:solidFill>
              <a:latin typeface="Lato Light" panose="020F0502020204030203" pitchFamily="34" charset="0"/>
            </a:endParaRPr>
          </a:p>
        </p:txBody>
      </p:sp>
      <p:pic>
        <p:nvPicPr>
          <p:cNvPr id="24" name="Grafik 23" descr="Präsentation mit Organigramm">
            <a:extLst>
              <a:ext uri="{FF2B5EF4-FFF2-40B4-BE49-F238E27FC236}">
                <a16:creationId xmlns:a16="http://schemas.microsoft.com/office/drawing/2014/main" id="{263BCDAC-2599-40C2-8F34-4A9BCD26029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780482" y="1749106"/>
            <a:ext cx="914400" cy="914400"/>
          </a:xfrm>
          <a:prstGeom prst="rect">
            <a:avLst/>
          </a:prstGeom>
        </p:spPr>
      </p:pic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6D1AD115-BE01-4D3E-9AD7-BFF36774467F}"/>
              </a:ext>
            </a:extLst>
          </p:cNvPr>
          <p:cNvGrpSpPr/>
          <p:nvPr/>
        </p:nvGrpSpPr>
        <p:grpSpPr>
          <a:xfrm>
            <a:off x="321856" y="6216486"/>
            <a:ext cx="995362" cy="369332"/>
            <a:chOff x="317941" y="6215781"/>
            <a:chExt cx="995362" cy="369332"/>
          </a:xfrm>
        </p:grpSpPr>
        <p:pic>
          <p:nvPicPr>
            <p:cNvPr id="28" name="Grafik 27" descr="Ein Bild, das Zeichnung enthält.&#10;&#10;Automatisch generierte Beschreibung">
              <a:extLst>
                <a:ext uri="{FF2B5EF4-FFF2-40B4-BE49-F238E27FC236}">
                  <a16:creationId xmlns:a16="http://schemas.microsoft.com/office/drawing/2014/main" id="{7EC8CED6-016E-44F4-9B3F-112712A804A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103" y="6275602"/>
              <a:ext cx="691200" cy="216000"/>
            </a:xfrm>
            <a:prstGeom prst="rect">
              <a:avLst/>
            </a:prstGeom>
          </p:spPr>
        </p:pic>
        <p:sp>
          <p:nvSpPr>
            <p:cNvPr id="29" name="Rechteck 28">
              <a:extLst>
                <a:ext uri="{FF2B5EF4-FFF2-40B4-BE49-F238E27FC236}">
                  <a16:creationId xmlns:a16="http://schemas.microsoft.com/office/drawing/2014/main" id="{DEFB9B3E-547F-4588-9324-6DB68315F60F}"/>
                </a:ext>
              </a:extLst>
            </p:cNvPr>
            <p:cNvSpPr/>
            <p:nvPr/>
          </p:nvSpPr>
          <p:spPr>
            <a:xfrm>
              <a:off x="317941" y="6215781"/>
              <a:ext cx="37702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CH">
                  <a:solidFill>
                    <a:srgbClr val="1A5EAB"/>
                  </a:solidFill>
                </a:rPr>
                <a:t>©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149488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el 1">
            <a:extLst>
              <a:ext uri="{FF2B5EF4-FFF2-40B4-BE49-F238E27FC236}">
                <a16:creationId xmlns:a16="http://schemas.microsoft.com/office/drawing/2014/main" id="{55998A45-6201-4C83-A6E1-074BD878E99D}"/>
              </a:ext>
            </a:extLst>
          </p:cNvPr>
          <p:cNvSpPr txBox="1">
            <a:spLocks/>
          </p:cNvSpPr>
          <p:nvPr/>
        </p:nvSpPr>
        <p:spPr>
          <a:xfrm>
            <a:off x="1311804" y="365126"/>
            <a:ext cx="10183510" cy="947208"/>
          </a:xfrm>
          <a:prstGeom prst="rect">
            <a:avLst/>
          </a:prstGeom>
          <a:solidFill>
            <a:srgbClr val="1A5EAB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268288"/>
            <a:r>
              <a:rPr lang="de-DE" sz="3500" b="1" dirty="0">
                <a:solidFill>
                  <a:schemeClr val="bg1"/>
                </a:solidFill>
              </a:rPr>
              <a:t>ACCE – Quiz</a:t>
            </a:r>
            <a:endParaRPr lang="de-CH" sz="3500" b="1" dirty="0">
              <a:solidFill>
                <a:schemeClr val="bg1"/>
              </a:solidFill>
            </a:endParaRPr>
          </a:p>
        </p:txBody>
      </p:sp>
      <p:sp>
        <p:nvSpPr>
          <p:cNvPr id="30" name="Titel 1">
            <a:extLst>
              <a:ext uri="{FF2B5EF4-FFF2-40B4-BE49-F238E27FC236}">
                <a16:creationId xmlns:a16="http://schemas.microsoft.com/office/drawing/2014/main" id="{4846E8D9-54EF-4A78-97C2-D5AE2E6AB1C7}"/>
              </a:ext>
            </a:extLst>
          </p:cNvPr>
          <p:cNvSpPr txBox="1">
            <a:spLocks/>
          </p:cNvSpPr>
          <p:nvPr/>
        </p:nvSpPr>
        <p:spPr>
          <a:xfrm rot="5400000">
            <a:off x="-2225675" y="2955398"/>
            <a:ext cx="6127749" cy="947208"/>
          </a:xfrm>
          <a:prstGeom prst="rect">
            <a:avLst/>
          </a:prstGeom>
          <a:solidFill>
            <a:srgbClr val="00B96F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pPr algn="ctr"/>
            <a:r>
              <a:rPr lang="de-DE" sz="3500" dirty="0">
                <a:solidFill>
                  <a:schemeClr val="bg1"/>
                </a:solidFill>
                <a:latin typeface="+mj-lt"/>
              </a:rPr>
              <a:t>Quiz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AB1B2055-9C3B-4077-8F8D-09765844FFAC}"/>
              </a:ext>
            </a:extLst>
          </p:cNvPr>
          <p:cNvSpPr txBox="1"/>
          <p:nvPr/>
        </p:nvSpPr>
        <p:spPr>
          <a:xfrm>
            <a:off x="1644502" y="1620253"/>
            <a:ext cx="984332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447675"/>
            <a:r>
              <a:rPr lang="de-CH" sz="2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Was weisst Du schon über Netzwerke und über Sicherheitsthemen? </a:t>
            </a:r>
          </a:p>
          <a:p>
            <a:pPr indent="-447675"/>
            <a:endParaRPr lang="de-CH" sz="2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marL="9525" indent="-457200">
              <a:buAutoNum type="arabicPeriod"/>
            </a:pPr>
            <a:r>
              <a:rPr lang="de-CH" sz="2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Mobiltelefon holen</a:t>
            </a:r>
          </a:p>
          <a:p>
            <a:pPr marL="9525" indent="-457200">
              <a:buAutoNum type="arabicPeriod"/>
            </a:pPr>
            <a:r>
              <a:rPr lang="de-CH" sz="2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Browser öffnen, kahoot.it eingeben / QR scannen</a:t>
            </a:r>
          </a:p>
          <a:p>
            <a:pPr marL="9525" indent="-457200">
              <a:buAutoNum type="arabicPeriod"/>
            </a:pPr>
            <a:r>
              <a:rPr lang="de-CH" sz="2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Pin eingeben (wird in Teams angezeigt)</a:t>
            </a:r>
          </a:p>
          <a:p>
            <a:pPr marL="9525" indent="-457200">
              <a:buAutoNum type="arabicPeriod"/>
            </a:pPr>
            <a:r>
              <a:rPr lang="de-CH" sz="2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Nickname wählen</a:t>
            </a:r>
          </a:p>
          <a:p>
            <a:pPr marL="9525" indent="-457200">
              <a:buAutoNum type="arabicPeriod"/>
            </a:pPr>
            <a:r>
              <a:rPr lang="de-CH" sz="2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Wenn alle da sind: Los geht’s!</a:t>
            </a:r>
          </a:p>
          <a:p>
            <a:pPr marL="9525" indent="-457200">
              <a:buAutoNum type="arabicPeriod"/>
            </a:pPr>
            <a:endParaRPr lang="de-CH" sz="2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marL="9525" indent="-457200">
              <a:buAutoNum type="arabicPeriod"/>
            </a:pPr>
            <a:endParaRPr lang="de-CH" sz="2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D33B933B-AA04-442C-BB61-C24E27A34CBD}"/>
              </a:ext>
            </a:extLst>
          </p:cNvPr>
          <p:cNvCxnSpPr>
            <a:cxnSpLocks/>
          </p:cNvCxnSpPr>
          <p:nvPr/>
        </p:nvCxnSpPr>
        <p:spPr>
          <a:xfrm flipH="1">
            <a:off x="1299830" y="397547"/>
            <a:ext cx="10188000" cy="0"/>
          </a:xfrm>
          <a:prstGeom prst="line">
            <a:avLst/>
          </a:prstGeom>
          <a:ln w="63500">
            <a:solidFill>
              <a:srgbClr val="00B9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F6C1A951-A8F3-4A4F-AB3E-02026258226F}"/>
              </a:ext>
            </a:extLst>
          </p:cNvPr>
          <p:cNvCxnSpPr/>
          <p:nvPr/>
        </p:nvCxnSpPr>
        <p:spPr>
          <a:xfrm>
            <a:off x="385563" y="365126"/>
            <a:ext cx="0" cy="6120000"/>
          </a:xfrm>
          <a:prstGeom prst="line">
            <a:avLst/>
          </a:prstGeom>
          <a:ln w="63500">
            <a:solidFill>
              <a:srgbClr val="1A5E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B31B0E9C-7E9C-4211-9126-B90F409D57E4}"/>
              </a:ext>
            </a:extLst>
          </p:cNvPr>
          <p:cNvGrpSpPr/>
          <p:nvPr/>
        </p:nvGrpSpPr>
        <p:grpSpPr>
          <a:xfrm>
            <a:off x="321856" y="6216486"/>
            <a:ext cx="995362" cy="369332"/>
            <a:chOff x="317941" y="6215781"/>
            <a:chExt cx="995362" cy="369332"/>
          </a:xfrm>
        </p:grpSpPr>
        <p:pic>
          <p:nvPicPr>
            <p:cNvPr id="24" name="Grafik 23" descr="Ein Bild, das Zeichnung enthält.&#10;&#10;Automatisch generierte Beschreibung">
              <a:extLst>
                <a:ext uri="{FF2B5EF4-FFF2-40B4-BE49-F238E27FC236}">
                  <a16:creationId xmlns:a16="http://schemas.microsoft.com/office/drawing/2014/main" id="{718B9E9F-A4A6-4B23-BCB5-C37EF3450B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103" y="6275602"/>
              <a:ext cx="691200" cy="216000"/>
            </a:xfrm>
            <a:prstGeom prst="rect">
              <a:avLst/>
            </a:prstGeom>
          </p:spPr>
        </p:pic>
        <p:sp>
          <p:nvSpPr>
            <p:cNvPr id="25" name="Rechteck 24">
              <a:extLst>
                <a:ext uri="{FF2B5EF4-FFF2-40B4-BE49-F238E27FC236}">
                  <a16:creationId xmlns:a16="http://schemas.microsoft.com/office/drawing/2014/main" id="{8CC947AD-32B2-4D7A-98C0-9539BA0DEBF8}"/>
                </a:ext>
              </a:extLst>
            </p:cNvPr>
            <p:cNvSpPr/>
            <p:nvPr/>
          </p:nvSpPr>
          <p:spPr>
            <a:xfrm>
              <a:off x="317941" y="6215781"/>
              <a:ext cx="37702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CH">
                  <a:solidFill>
                    <a:srgbClr val="1A5EAB"/>
                  </a:solidFill>
                </a:rPr>
                <a:t>©</a:t>
              </a:r>
            </a:p>
          </p:txBody>
        </p:sp>
      </p:grpSp>
      <p:pic>
        <p:nvPicPr>
          <p:cNvPr id="5" name="Grafik 4">
            <a:extLst>
              <a:ext uri="{FF2B5EF4-FFF2-40B4-BE49-F238E27FC236}">
                <a16:creationId xmlns:a16="http://schemas.microsoft.com/office/drawing/2014/main" id="{7493C6B2-DFB6-42D0-990E-F03B4AE164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9499" y="2496893"/>
            <a:ext cx="2024304" cy="4105747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79FA4314-3481-4D3C-94DC-F637EEA6E8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54081" y="2160662"/>
            <a:ext cx="1922781" cy="3888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2652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el 1">
            <a:extLst>
              <a:ext uri="{FF2B5EF4-FFF2-40B4-BE49-F238E27FC236}">
                <a16:creationId xmlns:a16="http://schemas.microsoft.com/office/drawing/2014/main" id="{55998A45-6201-4C83-A6E1-074BD878E99D}"/>
              </a:ext>
            </a:extLst>
          </p:cNvPr>
          <p:cNvSpPr txBox="1">
            <a:spLocks/>
          </p:cNvSpPr>
          <p:nvPr/>
        </p:nvSpPr>
        <p:spPr>
          <a:xfrm>
            <a:off x="1311804" y="365126"/>
            <a:ext cx="10183510" cy="947208"/>
          </a:xfrm>
          <a:prstGeom prst="rect">
            <a:avLst/>
          </a:prstGeom>
          <a:solidFill>
            <a:srgbClr val="1A5EAB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268288"/>
            <a:r>
              <a:rPr lang="de-DE" sz="3500" b="1" dirty="0">
                <a:solidFill>
                  <a:schemeClr val="bg1"/>
                </a:solidFill>
              </a:rPr>
              <a:t>ACCE – Plan</a:t>
            </a:r>
            <a:endParaRPr lang="de-CH" sz="3500" b="1" dirty="0">
              <a:solidFill>
                <a:schemeClr val="bg1"/>
              </a:solidFill>
            </a:endParaRPr>
          </a:p>
        </p:txBody>
      </p:sp>
      <p:sp>
        <p:nvSpPr>
          <p:cNvPr id="30" name="Titel 1">
            <a:extLst>
              <a:ext uri="{FF2B5EF4-FFF2-40B4-BE49-F238E27FC236}">
                <a16:creationId xmlns:a16="http://schemas.microsoft.com/office/drawing/2014/main" id="{4846E8D9-54EF-4A78-97C2-D5AE2E6AB1C7}"/>
              </a:ext>
            </a:extLst>
          </p:cNvPr>
          <p:cNvSpPr txBox="1">
            <a:spLocks/>
          </p:cNvSpPr>
          <p:nvPr/>
        </p:nvSpPr>
        <p:spPr>
          <a:xfrm rot="5400000">
            <a:off x="-2225675" y="2955398"/>
            <a:ext cx="6127749" cy="947208"/>
          </a:xfrm>
          <a:prstGeom prst="rect">
            <a:avLst/>
          </a:prstGeom>
          <a:solidFill>
            <a:srgbClr val="00B96F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pPr algn="ctr"/>
            <a:r>
              <a:rPr lang="de-DE" sz="3500" dirty="0">
                <a:solidFill>
                  <a:schemeClr val="bg1"/>
                </a:solidFill>
                <a:latin typeface="+mj-lt"/>
              </a:rPr>
              <a:t>Plan</a:t>
            </a:r>
          </a:p>
        </p:txBody>
      </p: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D33B933B-AA04-442C-BB61-C24E27A34CBD}"/>
              </a:ext>
            </a:extLst>
          </p:cNvPr>
          <p:cNvCxnSpPr>
            <a:cxnSpLocks/>
          </p:cNvCxnSpPr>
          <p:nvPr/>
        </p:nvCxnSpPr>
        <p:spPr>
          <a:xfrm flipH="1">
            <a:off x="1299830" y="397547"/>
            <a:ext cx="10188000" cy="0"/>
          </a:xfrm>
          <a:prstGeom prst="line">
            <a:avLst/>
          </a:prstGeom>
          <a:ln w="63500">
            <a:solidFill>
              <a:srgbClr val="00B9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F6C1A951-A8F3-4A4F-AB3E-02026258226F}"/>
              </a:ext>
            </a:extLst>
          </p:cNvPr>
          <p:cNvCxnSpPr/>
          <p:nvPr/>
        </p:nvCxnSpPr>
        <p:spPr>
          <a:xfrm>
            <a:off x="385563" y="365126"/>
            <a:ext cx="0" cy="6120000"/>
          </a:xfrm>
          <a:prstGeom prst="line">
            <a:avLst/>
          </a:prstGeom>
          <a:ln w="63500">
            <a:solidFill>
              <a:srgbClr val="1A5E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B31B0E9C-7E9C-4211-9126-B90F409D57E4}"/>
              </a:ext>
            </a:extLst>
          </p:cNvPr>
          <p:cNvGrpSpPr/>
          <p:nvPr/>
        </p:nvGrpSpPr>
        <p:grpSpPr>
          <a:xfrm>
            <a:off x="321856" y="6216486"/>
            <a:ext cx="995362" cy="369332"/>
            <a:chOff x="317941" y="6215781"/>
            <a:chExt cx="995362" cy="369332"/>
          </a:xfrm>
        </p:grpSpPr>
        <p:pic>
          <p:nvPicPr>
            <p:cNvPr id="24" name="Grafik 23" descr="Ein Bild, das Zeichnung enthält.&#10;&#10;Automatisch generierte Beschreibung">
              <a:extLst>
                <a:ext uri="{FF2B5EF4-FFF2-40B4-BE49-F238E27FC236}">
                  <a16:creationId xmlns:a16="http://schemas.microsoft.com/office/drawing/2014/main" id="{718B9E9F-A4A6-4B23-BCB5-C37EF3450B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103" y="6275602"/>
              <a:ext cx="691200" cy="216000"/>
            </a:xfrm>
            <a:prstGeom prst="rect">
              <a:avLst/>
            </a:prstGeom>
          </p:spPr>
        </p:pic>
        <p:sp>
          <p:nvSpPr>
            <p:cNvPr id="25" name="Rechteck 24">
              <a:extLst>
                <a:ext uri="{FF2B5EF4-FFF2-40B4-BE49-F238E27FC236}">
                  <a16:creationId xmlns:a16="http://schemas.microsoft.com/office/drawing/2014/main" id="{8CC947AD-32B2-4D7A-98C0-9539BA0DEBF8}"/>
                </a:ext>
              </a:extLst>
            </p:cNvPr>
            <p:cNvSpPr/>
            <p:nvPr/>
          </p:nvSpPr>
          <p:spPr>
            <a:xfrm>
              <a:off x="317941" y="6215781"/>
              <a:ext cx="37702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CH">
                  <a:solidFill>
                    <a:srgbClr val="1A5EAB"/>
                  </a:solidFill>
                </a:rPr>
                <a:t>©</a:t>
              </a:r>
            </a:p>
          </p:txBody>
        </p:sp>
      </p:grpSp>
      <p:graphicFrame>
        <p:nvGraphicFramePr>
          <p:cNvPr id="2" name="Tabelle 2">
            <a:extLst>
              <a:ext uri="{FF2B5EF4-FFF2-40B4-BE49-F238E27FC236}">
                <a16:creationId xmlns:a16="http://schemas.microsoft.com/office/drawing/2014/main" id="{ECBED24C-92E0-485D-854D-EA365D4DA3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5582378"/>
              </p:ext>
            </p:extLst>
          </p:nvPr>
        </p:nvGraphicFramePr>
        <p:xfrm>
          <a:off x="1550366" y="1569280"/>
          <a:ext cx="9944947" cy="4915848"/>
        </p:xfrm>
        <a:graphic>
          <a:graphicData uri="http://schemas.openxmlformats.org/drawingml/2006/table">
            <a:tbl>
              <a:tblPr firstRow="1" bandRow="1">
                <a:tableStyleId>{FABFCF23-3B69-468F-B69F-88F6DE6A72F2}</a:tableStyleId>
              </a:tblPr>
              <a:tblGrid>
                <a:gridCol w="2142536">
                  <a:extLst>
                    <a:ext uri="{9D8B030D-6E8A-4147-A177-3AD203B41FA5}">
                      <a16:colId xmlns:a16="http://schemas.microsoft.com/office/drawing/2014/main" val="461745712"/>
                    </a:ext>
                  </a:extLst>
                </a:gridCol>
                <a:gridCol w="7802411">
                  <a:extLst>
                    <a:ext uri="{9D8B030D-6E8A-4147-A177-3AD203B41FA5}">
                      <a16:colId xmlns:a16="http://schemas.microsoft.com/office/drawing/2014/main" val="1339111011"/>
                    </a:ext>
                  </a:extLst>
                </a:gridCol>
              </a:tblGrid>
              <a:tr h="409654">
                <a:tc>
                  <a:txBody>
                    <a:bodyPr/>
                    <a:lstStyle/>
                    <a:p>
                      <a:r>
                        <a:rPr lang="de-DE" sz="1400" dirty="0"/>
                        <a:t>Blöcke</a:t>
                      </a:r>
                      <a:endParaRPr lang="de-C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Thema</a:t>
                      </a:r>
                      <a:endParaRPr lang="de-CH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0703391"/>
                  </a:ext>
                </a:extLst>
              </a:tr>
              <a:tr h="409654">
                <a:tc>
                  <a:txBody>
                    <a:bodyPr/>
                    <a:lstStyle/>
                    <a:p>
                      <a:r>
                        <a:rPr lang="de-DE" sz="1400" dirty="0"/>
                        <a:t>1-2</a:t>
                      </a:r>
                      <a:endParaRPr lang="de-C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Einführung, Vorbereitungen</a:t>
                      </a:r>
                      <a:endParaRPr lang="de-CH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4682360"/>
                  </a:ext>
                </a:extLst>
              </a:tr>
              <a:tr h="409654">
                <a:tc>
                  <a:txBody>
                    <a:bodyPr/>
                    <a:lstStyle/>
                    <a:p>
                      <a:r>
                        <a:rPr lang="de-DE" sz="1400" dirty="0"/>
                        <a:t>3-14</a:t>
                      </a:r>
                      <a:endParaRPr lang="de-C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Netzwerke</a:t>
                      </a:r>
                      <a:r>
                        <a:rPr lang="de-DE" sz="1400"/>
                        <a:t>, Web</a:t>
                      </a:r>
                      <a:endParaRPr lang="de-CH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7963375"/>
                  </a:ext>
                </a:extLst>
              </a:tr>
              <a:tr h="409654">
                <a:tc>
                  <a:txBody>
                    <a:bodyPr/>
                    <a:lstStyle/>
                    <a:p>
                      <a:r>
                        <a:rPr lang="de-DE" sz="1400" dirty="0"/>
                        <a:t>14,15,18,19</a:t>
                      </a:r>
                      <a:endParaRPr lang="de-C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Grundlagen Sicherheitstechniken, Datensicherheit</a:t>
                      </a:r>
                      <a:endParaRPr lang="de-CH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1593836"/>
                  </a:ext>
                </a:extLst>
              </a:tr>
              <a:tr h="409654">
                <a:tc>
                  <a:txBody>
                    <a:bodyPr/>
                    <a:lstStyle/>
                    <a:p>
                      <a:r>
                        <a:rPr lang="de-DE" sz="1400" dirty="0"/>
                        <a:t>16,17</a:t>
                      </a:r>
                      <a:endParaRPr lang="de-C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Zugriffstechnologien in der Cloud</a:t>
                      </a:r>
                      <a:endParaRPr lang="de-CH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3662241"/>
                  </a:ext>
                </a:extLst>
              </a:tr>
              <a:tr h="409654">
                <a:tc>
                  <a:txBody>
                    <a:bodyPr/>
                    <a:lstStyle/>
                    <a:p>
                      <a:r>
                        <a:rPr lang="de-DE" sz="1400" dirty="0"/>
                        <a:t>20-23</a:t>
                      </a:r>
                      <a:endParaRPr lang="de-C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Applikationsebene</a:t>
                      </a:r>
                      <a:endParaRPr lang="de-CH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0896321"/>
                  </a:ext>
                </a:extLst>
              </a:tr>
              <a:tr h="409654">
                <a:tc>
                  <a:txBody>
                    <a:bodyPr/>
                    <a:lstStyle/>
                    <a:p>
                      <a:r>
                        <a:rPr lang="de-DE" sz="1400" dirty="0"/>
                        <a:t>24-25</a:t>
                      </a:r>
                      <a:endParaRPr lang="de-C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Sicherheit von Geräten</a:t>
                      </a:r>
                      <a:endParaRPr lang="de-CH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6952350"/>
                  </a:ext>
                </a:extLst>
              </a:tr>
              <a:tr h="409654">
                <a:tc>
                  <a:txBody>
                    <a:bodyPr/>
                    <a:lstStyle/>
                    <a:p>
                      <a:r>
                        <a:rPr lang="de-DE" sz="1400" dirty="0"/>
                        <a:t>26</a:t>
                      </a:r>
                      <a:endParaRPr lang="de-C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Simulationsprüfung</a:t>
                      </a:r>
                      <a:endParaRPr lang="de-CH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0544665"/>
                  </a:ext>
                </a:extLst>
              </a:tr>
              <a:tr h="409654">
                <a:tc>
                  <a:txBody>
                    <a:bodyPr/>
                    <a:lstStyle/>
                    <a:p>
                      <a:r>
                        <a:rPr lang="de-DE" sz="1400" dirty="0"/>
                        <a:t>27-30</a:t>
                      </a:r>
                      <a:endParaRPr lang="de-C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err="1"/>
                        <a:t>SecOps</a:t>
                      </a:r>
                      <a:r>
                        <a:rPr lang="de-DE" sz="1400" dirty="0"/>
                        <a:t>, Sicherheit im Betrieb</a:t>
                      </a:r>
                      <a:endParaRPr lang="de-CH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0289117"/>
                  </a:ext>
                </a:extLst>
              </a:tr>
              <a:tr h="409654">
                <a:tc>
                  <a:txBody>
                    <a:bodyPr/>
                    <a:lstStyle/>
                    <a:p>
                      <a:r>
                        <a:rPr lang="de-DE" sz="1400" dirty="0"/>
                        <a:t>31</a:t>
                      </a:r>
                      <a:endParaRPr lang="de-C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Physische Sicherheit</a:t>
                      </a:r>
                      <a:endParaRPr lang="de-CH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8473437"/>
                  </a:ext>
                </a:extLst>
              </a:tr>
              <a:tr h="409654">
                <a:tc>
                  <a:txBody>
                    <a:bodyPr/>
                    <a:lstStyle/>
                    <a:p>
                      <a:r>
                        <a:rPr lang="de-DE" sz="1400" dirty="0"/>
                        <a:t>32-33</a:t>
                      </a:r>
                      <a:endParaRPr lang="de-C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Carte Blanche</a:t>
                      </a:r>
                      <a:endParaRPr lang="de-CH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6365951"/>
                  </a:ext>
                </a:extLst>
              </a:tr>
              <a:tr h="409654">
                <a:tc>
                  <a:txBody>
                    <a:bodyPr/>
                    <a:lstStyle/>
                    <a:p>
                      <a:r>
                        <a:rPr lang="de-DE" sz="1400" dirty="0"/>
                        <a:t>34</a:t>
                      </a:r>
                      <a:endParaRPr lang="de-C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Fächerprüfung</a:t>
                      </a:r>
                      <a:endParaRPr lang="de-CH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91875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418020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el 1">
            <a:extLst>
              <a:ext uri="{FF2B5EF4-FFF2-40B4-BE49-F238E27FC236}">
                <a16:creationId xmlns:a16="http://schemas.microsoft.com/office/drawing/2014/main" id="{55998A45-6201-4C83-A6E1-074BD878E99D}"/>
              </a:ext>
            </a:extLst>
          </p:cNvPr>
          <p:cNvSpPr txBox="1">
            <a:spLocks/>
          </p:cNvSpPr>
          <p:nvPr/>
        </p:nvSpPr>
        <p:spPr>
          <a:xfrm>
            <a:off x="1311804" y="365126"/>
            <a:ext cx="10183510" cy="947208"/>
          </a:xfrm>
          <a:prstGeom prst="rect">
            <a:avLst/>
          </a:prstGeom>
          <a:solidFill>
            <a:srgbClr val="1A5EAB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268288"/>
            <a:r>
              <a:rPr lang="de-DE" sz="3500" b="1" dirty="0">
                <a:solidFill>
                  <a:schemeClr val="bg1"/>
                </a:solidFill>
              </a:rPr>
              <a:t>ACCE – Plan (Bezug zu anderen Fächer)</a:t>
            </a:r>
            <a:endParaRPr lang="de-CH" sz="3500" b="1" dirty="0">
              <a:solidFill>
                <a:schemeClr val="bg1"/>
              </a:solidFill>
            </a:endParaRPr>
          </a:p>
        </p:txBody>
      </p:sp>
      <p:sp>
        <p:nvSpPr>
          <p:cNvPr id="30" name="Titel 1">
            <a:extLst>
              <a:ext uri="{FF2B5EF4-FFF2-40B4-BE49-F238E27FC236}">
                <a16:creationId xmlns:a16="http://schemas.microsoft.com/office/drawing/2014/main" id="{4846E8D9-54EF-4A78-97C2-D5AE2E6AB1C7}"/>
              </a:ext>
            </a:extLst>
          </p:cNvPr>
          <p:cNvSpPr txBox="1">
            <a:spLocks/>
          </p:cNvSpPr>
          <p:nvPr/>
        </p:nvSpPr>
        <p:spPr>
          <a:xfrm rot="5400000">
            <a:off x="-2225675" y="2955398"/>
            <a:ext cx="6127749" cy="947208"/>
          </a:xfrm>
          <a:prstGeom prst="rect">
            <a:avLst/>
          </a:prstGeom>
          <a:solidFill>
            <a:srgbClr val="00B96F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pPr algn="ctr"/>
            <a:r>
              <a:rPr lang="de-DE" sz="3500" dirty="0">
                <a:solidFill>
                  <a:schemeClr val="bg1"/>
                </a:solidFill>
                <a:latin typeface="+mj-lt"/>
              </a:rPr>
              <a:t>Plan</a:t>
            </a:r>
          </a:p>
        </p:txBody>
      </p: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D33B933B-AA04-442C-BB61-C24E27A34CBD}"/>
              </a:ext>
            </a:extLst>
          </p:cNvPr>
          <p:cNvCxnSpPr>
            <a:cxnSpLocks/>
          </p:cNvCxnSpPr>
          <p:nvPr/>
        </p:nvCxnSpPr>
        <p:spPr>
          <a:xfrm flipH="1">
            <a:off x="1299830" y="397547"/>
            <a:ext cx="10188000" cy="0"/>
          </a:xfrm>
          <a:prstGeom prst="line">
            <a:avLst/>
          </a:prstGeom>
          <a:ln w="63500">
            <a:solidFill>
              <a:srgbClr val="00B9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F6C1A951-A8F3-4A4F-AB3E-02026258226F}"/>
              </a:ext>
            </a:extLst>
          </p:cNvPr>
          <p:cNvCxnSpPr/>
          <p:nvPr/>
        </p:nvCxnSpPr>
        <p:spPr>
          <a:xfrm>
            <a:off x="385563" y="365126"/>
            <a:ext cx="0" cy="6120000"/>
          </a:xfrm>
          <a:prstGeom prst="line">
            <a:avLst/>
          </a:prstGeom>
          <a:ln w="63500">
            <a:solidFill>
              <a:srgbClr val="1A5E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B31B0E9C-7E9C-4211-9126-B90F409D57E4}"/>
              </a:ext>
            </a:extLst>
          </p:cNvPr>
          <p:cNvGrpSpPr/>
          <p:nvPr/>
        </p:nvGrpSpPr>
        <p:grpSpPr>
          <a:xfrm>
            <a:off x="321856" y="6216486"/>
            <a:ext cx="995362" cy="369332"/>
            <a:chOff x="317941" y="6215781"/>
            <a:chExt cx="995362" cy="369332"/>
          </a:xfrm>
        </p:grpSpPr>
        <p:pic>
          <p:nvPicPr>
            <p:cNvPr id="24" name="Grafik 23" descr="Ein Bild, das Zeichnung enthält.&#10;&#10;Automatisch generierte Beschreibung">
              <a:extLst>
                <a:ext uri="{FF2B5EF4-FFF2-40B4-BE49-F238E27FC236}">
                  <a16:creationId xmlns:a16="http://schemas.microsoft.com/office/drawing/2014/main" id="{718B9E9F-A4A6-4B23-BCB5-C37EF3450B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103" y="6275602"/>
              <a:ext cx="691200" cy="216000"/>
            </a:xfrm>
            <a:prstGeom prst="rect">
              <a:avLst/>
            </a:prstGeom>
          </p:spPr>
        </p:pic>
        <p:sp>
          <p:nvSpPr>
            <p:cNvPr id="25" name="Rechteck 24">
              <a:extLst>
                <a:ext uri="{FF2B5EF4-FFF2-40B4-BE49-F238E27FC236}">
                  <a16:creationId xmlns:a16="http://schemas.microsoft.com/office/drawing/2014/main" id="{8CC947AD-32B2-4D7A-98C0-9539BA0DEBF8}"/>
                </a:ext>
              </a:extLst>
            </p:cNvPr>
            <p:cNvSpPr/>
            <p:nvPr/>
          </p:nvSpPr>
          <p:spPr>
            <a:xfrm>
              <a:off x="317941" y="6215781"/>
              <a:ext cx="37702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CH">
                  <a:solidFill>
                    <a:srgbClr val="1A5EAB"/>
                  </a:solidFill>
                </a:rPr>
                <a:t>©</a:t>
              </a:r>
            </a:p>
          </p:txBody>
        </p:sp>
      </p:grpSp>
      <p:sp>
        <p:nvSpPr>
          <p:cNvPr id="20" name="object 6">
            <a:extLst>
              <a:ext uri="{FF2B5EF4-FFF2-40B4-BE49-F238E27FC236}">
                <a16:creationId xmlns:a16="http://schemas.microsoft.com/office/drawing/2014/main" id="{D3C2B49E-4CE6-442D-BC10-4EAF52D8F495}"/>
              </a:ext>
            </a:extLst>
          </p:cNvPr>
          <p:cNvSpPr txBox="1"/>
          <p:nvPr/>
        </p:nvSpPr>
        <p:spPr>
          <a:xfrm>
            <a:off x="3819905" y="3486150"/>
            <a:ext cx="105410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4000" spc="-5" dirty="0">
                <a:solidFill>
                  <a:srgbClr val="FFFFFF"/>
                </a:solidFill>
                <a:latin typeface="Calibri"/>
                <a:cs typeface="Calibri"/>
              </a:rPr>
              <a:t>ISMS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21" name="object 7">
            <a:extLst>
              <a:ext uri="{FF2B5EF4-FFF2-40B4-BE49-F238E27FC236}">
                <a16:creationId xmlns:a16="http://schemas.microsoft.com/office/drawing/2014/main" id="{D605D774-75D8-413A-88FA-A115FCC2B69C}"/>
              </a:ext>
            </a:extLst>
          </p:cNvPr>
          <p:cNvSpPr txBox="1"/>
          <p:nvPr/>
        </p:nvSpPr>
        <p:spPr>
          <a:xfrm>
            <a:off x="3654038" y="2634268"/>
            <a:ext cx="260985" cy="6057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380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endParaRPr sz="3800">
              <a:latin typeface="Calibri"/>
              <a:cs typeface="Calibri"/>
            </a:endParaRPr>
          </a:p>
        </p:txBody>
      </p:sp>
      <p:sp>
        <p:nvSpPr>
          <p:cNvPr id="22" name="object 8">
            <a:extLst>
              <a:ext uri="{FF2B5EF4-FFF2-40B4-BE49-F238E27FC236}">
                <a16:creationId xmlns:a16="http://schemas.microsoft.com/office/drawing/2014/main" id="{689AF661-4B49-4508-A5FB-32A52E820A92}"/>
              </a:ext>
            </a:extLst>
          </p:cNvPr>
          <p:cNvSpPr txBox="1"/>
          <p:nvPr/>
        </p:nvSpPr>
        <p:spPr>
          <a:xfrm>
            <a:off x="5875146" y="3503168"/>
            <a:ext cx="345440" cy="6051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3800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endParaRPr sz="3800">
              <a:latin typeface="Calibri"/>
              <a:cs typeface="Calibri"/>
            </a:endParaRPr>
          </a:p>
        </p:txBody>
      </p:sp>
      <p:sp>
        <p:nvSpPr>
          <p:cNvPr id="26" name="object 9">
            <a:extLst>
              <a:ext uri="{FF2B5EF4-FFF2-40B4-BE49-F238E27FC236}">
                <a16:creationId xmlns:a16="http://schemas.microsoft.com/office/drawing/2014/main" id="{4F648ECE-84D2-4F9D-8E59-17D4CA81FBE6}"/>
              </a:ext>
            </a:extLst>
          </p:cNvPr>
          <p:cNvSpPr txBox="1"/>
          <p:nvPr/>
        </p:nvSpPr>
        <p:spPr>
          <a:xfrm>
            <a:off x="4202429" y="5204867"/>
            <a:ext cx="288290" cy="605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380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endParaRPr sz="3800" dirty="0">
              <a:latin typeface="Calibri"/>
              <a:cs typeface="Calibri"/>
            </a:endParaRPr>
          </a:p>
        </p:txBody>
      </p:sp>
      <p:sp>
        <p:nvSpPr>
          <p:cNvPr id="27" name="object 10">
            <a:extLst>
              <a:ext uri="{FF2B5EF4-FFF2-40B4-BE49-F238E27FC236}">
                <a16:creationId xmlns:a16="http://schemas.microsoft.com/office/drawing/2014/main" id="{96546568-AB6E-474C-BC5A-38828FC78634}"/>
              </a:ext>
            </a:extLst>
          </p:cNvPr>
          <p:cNvSpPr txBox="1"/>
          <p:nvPr/>
        </p:nvSpPr>
        <p:spPr>
          <a:xfrm>
            <a:off x="1863896" y="4336627"/>
            <a:ext cx="438784" cy="6051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3800" dirty="0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endParaRPr sz="3800" dirty="0">
              <a:latin typeface="Calibri"/>
              <a:cs typeface="Calibri"/>
            </a:endParaRPr>
          </a:p>
        </p:txBody>
      </p:sp>
      <p:sp>
        <p:nvSpPr>
          <p:cNvPr id="5" name="Rechteck: abgerundete Ecken 4">
            <a:extLst>
              <a:ext uri="{FF2B5EF4-FFF2-40B4-BE49-F238E27FC236}">
                <a16:creationId xmlns:a16="http://schemas.microsoft.com/office/drawing/2014/main" id="{BB188977-0D02-41D1-9FFD-7D5227834FC5}"/>
              </a:ext>
            </a:extLst>
          </p:cNvPr>
          <p:cNvSpPr/>
          <p:nvPr/>
        </p:nvSpPr>
        <p:spPr>
          <a:xfrm>
            <a:off x="5066084" y="2919759"/>
            <a:ext cx="2048038" cy="1258198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ACCE</a:t>
            </a:r>
          </a:p>
          <a:p>
            <a:pPr algn="ctr"/>
            <a:r>
              <a:rPr lang="de-DE" sz="1100" dirty="0"/>
              <a:t>Sicherheits- und Zugriffstechnologien</a:t>
            </a:r>
            <a:endParaRPr lang="de-CH" sz="1100" dirty="0"/>
          </a:p>
        </p:txBody>
      </p:sp>
      <p:sp>
        <p:nvSpPr>
          <p:cNvPr id="31" name="Rechteck: abgerundete Ecken 30">
            <a:extLst>
              <a:ext uri="{FF2B5EF4-FFF2-40B4-BE49-F238E27FC236}">
                <a16:creationId xmlns:a16="http://schemas.microsoft.com/office/drawing/2014/main" id="{AE467EDE-38FD-4AC0-9666-874530A8389E}"/>
              </a:ext>
            </a:extLst>
          </p:cNvPr>
          <p:cNvSpPr/>
          <p:nvPr/>
        </p:nvSpPr>
        <p:spPr>
          <a:xfrm>
            <a:off x="1926787" y="2521373"/>
            <a:ext cx="1662917" cy="698281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RISK</a:t>
            </a:r>
          </a:p>
          <a:p>
            <a:pPr algn="ctr"/>
            <a:r>
              <a:rPr lang="de-CH" sz="1100" u="none" strike="noStrike" dirty="0">
                <a:effectLst/>
              </a:rPr>
              <a:t>Risikomanagement</a:t>
            </a:r>
            <a:endParaRPr lang="de-CH" sz="1100" dirty="0"/>
          </a:p>
        </p:txBody>
      </p:sp>
      <p:sp>
        <p:nvSpPr>
          <p:cNvPr id="32" name="Rechteck: abgerundete Ecken 31">
            <a:extLst>
              <a:ext uri="{FF2B5EF4-FFF2-40B4-BE49-F238E27FC236}">
                <a16:creationId xmlns:a16="http://schemas.microsoft.com/office/drawing/2014/main" id="{AA589957-3C31-4FEC-8210-DBC667563F07}"/>
              </a:ext>
            </a:extLst>
          </p:cNvPr>
          <p:cNvSpPr/>
          <p:nvPr/>
        </p:nvSpPr>
        <p:spPr>
          <a:xfrm>
            <a:off x="1926787" y="3833812"/>
            <a:ext cx="1662917" cy="72808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KOMT</a:t>
            </a:r>
          </a:p>
          <a:p>
            <a:pPr algn="ctr"/>
            <a:r>
              <a:rPr lang="de-CH" sz="1100" u="none" strike="noStrike" dirty="0">
                <a:effectLst/>
              </a:rPr>
              <a:t>Kommunikationstechnik</a:t>
            </a:r>
            <a:endParaRPr lang="de-CH" sz="1100" dirty="0"/>
          </a:p>
        </p:txBody>
      </p:sp>
      <p:sp>
        <p:nvSpPr>
          <p:cNvPr id="33" name="Rechteck: abgerundete Ecken 32">
            <a:extLst>
              <a:ext uri="{FF2B5EF4-FFF2-40B4-BE49-F238E27FC236}">
                <a16:creationId xmlns:a16="http://schemas.microsoft.com/office/drawing/2014/main" id="{5244E83A-1123-4087-B57B-5045DBFF4EE9}"/>
              </a:ext>
            </a:extLst>
          </p:cNvPr>
          <p:cNvSpPr/>
          <p:nvPr/>
        </p:nvSpPr>
        <p:spPr>
          <a:xfrm>
            <a:off x="8870968" y="1451285"/>
            <a:ext cx="1662917" cy="698281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ITSI</a:t>
            </a:r>
          </a:p>
          <a:p>
            <a:pPr algn="ctr"/>
            <a:r>
              <a:rPr lang="de-CH" sz="1100" u="none" strike="noStrike" dirty="0">
                <a:effectLst/>
              </a:rPr>
              <a:t>IT-Sicherheits- und Risikomanagement</a:t>
            </a:r>
            <a:endParaRPr lang="de-CH" sz="1100" dirty="0"/>
          </a:p>
        </p:txBody>
      </p:sp>
      <p:sp>
        <p:nvSpPr>
          <p:cNvPr id="34" name="Rechteck: abgerundete Ecken 33">
            <a:extLst>
              <a:ext uri="{FF2B5EF4-FFF2-40B4-BE49-F238E27FC236}">
                <a16:creationId xmlns:a16="http://schemas.microsoft.com/office/drawing/2014/main" id="{34FF42B7-3720-4DC4-968E-ECC07AA0B38A}"/>
              </a:ext>
            </a:extLst>
          </p:cNvPr>
          <p:cNvSpPr/>
          <p:nvPr/>
        </p:nvSpPr>
        <p:spPr>
          <a:xfrm>
            <a:off x="8870968" y="2202331"/>
            <a:ext cx="1662917" cy="5433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SYAR</a:t>
            </a:r>
          </a:p>
          <a:p>
            <a:pPr algn="ctr"/>
            <a:r>
              <a:rPr lang="de-CH" sz="1100" u="none" strike="noStrike" dirty="0">
                <a:effectLst/>
              </a:rPr>
              <a:t>System-</a:t>
            </a:r>
            <a:r>
              <a:rPr lang="de-CH" sz="1100" u="none" strike="noStrike" dirty="0" err="1">
                <a:effectLst/>
              </a:rPr>
              <a:t>Architketuren</a:t>
            </a:r>
            <a:endParaRPr lang="de-CH" sz="1100" dirty="0"/>
          </a:p>
        </p:txBody>
      </p:sp>
      <p:sp>
        <p:nvSpPr>
          <p:cNvPr id="35" name="Rechteck: abgerundete Ecken 34">
            <a:extLst>
              <a:ext uri="{FF2B5EF4-FFF2-40B4-BE49-F238E27FC236}">
                <a16:creationId xmlns:a16="http://schemas.microsoft.com/office/drawing/2014/main" id="{14D4DB54-E832-4308-B92F-FCA39C78E03F}"/>
              </a:ext>
            </a:extLst>
          </p:cNvPr>
          <p:cNvSpPr/>
          <p:nvPr/>
        </p:nvSpPr>
        <p:spPr>
          <a:xfrm>
            <a:off x="8870969" y="5295122"/>
            <a:ext cx="1662917" cy="6982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CLOU</a:t>
            </a:r>
          </a:p>
          <a:p>
            <a:pPr algn="ctr"/>
            <a:r>
              <a:rPr lang="de-CH" sz="1100" u="none" strike="noStrike" dirty="0">
                <a:effectLst/>
              </a:rPr>
              <a:t>Cloud-Computing Technologien</a:t>
            </a:r>
            <a:endParaRPr lang="de-CH" sz="1100" dirty="0"/>
          </a:p>
        </p:txBody>
      </p:sp>
      <p:sp>
        <p:nvSpPr>
          <p:cNvPr id="36" name="Rechteck: abgerundete Ecken 35">
            <a:extLst>
              <a:ext uri="{FF2B5EF4-FFF2-40B4-BE49-F238E27FC236}">
                <a16:creationId xmlns:a16="http://schemas.microsoft.com/office/drawing/2014/main" id="{9150A83B-6063-451F-8F83-224A17B9F805}"/>
              </a:ext>
            </a:extLst>
          </p:cNvPr>
          <p:cNvSpPr/>
          <p:nvPr/>
        </p:nvSpPr>
        <p:spPr>
          <a:xfrm>
            <a:off x="8870969" y="4158073"/>
            <a:ext cx="1662917" cy="48685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CLIT</a:t>
            </a:r>
          </a:p>
          <a:p>
            <a:pPr algn="ctr"/>
            <a:r>
              <a:rPr lang="de-CH" sz="1100" u="none" strike="noStrike" dirty="0">
                <a:effectLst/>
              </a:rPr>
              <a:t>Client-Technologien</a:t>
            </a:r>
            <a:endParaRPr lang="de-CH" sz="1100" dirty="0"/>
          </a:p>
        </p:txBody>
      </p:sp>
      <p:sp>
        <p:nvSpPr>
          <p:cNvPr id="37" name="Rechteck: abgerundete Ecken 36">
            <a:extLst>
              <a:ext uri="{FF2B5EF4-FFF2-40B4-BE49-F238E27FC236}">
                <a16:creationId xmlns:a16="http://schemas.microsoft.com/office/drawing/2014/main" id="{5D52FB2D-662F-417B-AE30-75E4E52021BD}"/>
              </a:ext>
            </a:extLst>
          </p:cNvPr>
          <p:cNvSpPr/>
          <p:nvPr/>
        </p:nvSpPr>
        <p:spPr>
          <a:xfrm>
            <a:off x="8870969" y="3540090"/>
            <a:ext cx="1662917" cy="57243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1800" u="none" strike="noStrike" dirty="0">
                <a:effectLst/>
              </a:rPr>
              <a:t>SERV</a:t>
            </a:r>
          </a:p>
          <a:p>
            <a:pPr algn="ctr"/>
            <a:r>
              <a:rPr lang="de-CH" sz="1100" u="none" strike="noStrike" dirty="0">
                <a:effectLst/>
              </a:rPr>
              <a:t>Server-Technologien</a:t>
            </a:r>
            <a:endParaRPr lang="de-CH" sz="1100" dirty="0"/>
          </a:p>
        </p:txBody>
      </p:sp>
      <p:sp>
        <p:nvSpPr>
          <p:cNvPr id="38" name="Rechteck: abgerundete Ecken 37">
            <a:extLst>
              <a:ext uri="{FF2B5EF4-FFF2-40B4-BE49-F238E27FC236}">
                <a16:creationId xmlns:a16="http://schemas.microsoft.com/office/drawing/2014/main" id="{E2AC9793-7B08-4E9C-ADEB-0ECDD5DE80B4}"/>
              </a:ext>
            </a:extLst>
          </p:cNvPr>
          <p:cNvSpPr/>
          <p:nvPr/>
        </p:nvSpPr>
        <p:spPr>
          <a:xfrm>
            <a:off x="8870969" y="2796260"/>
            <a:ext cx="1662917" cy="698281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1800" u="none" strike="noStrike" dirty="0">
                <a:effectLst/>
              </a:rPr>
              <a:t>KONF</a:t>
            </a:r>
          </a:p>
          <a:p>
            <a:pPr algn="ctr"/>
            <a:r>
              <a:rPr lang="de-CH" sz="1100" u="none" strike="noStrike" dirty="0">
                <a:effectLst/>
              </a:rPr>
              <a:t>Konfigurations-management</a:t>
            </a:r>
            <a:endParaRPr lang="de-CH" sz="1100" dirty="0"/>
          </a:p>
        </p:txBody>
      </p:sp>
      <p:sp>
        <p:nvSpPr>
          <p:cNvPr id="39" name="Rechteck: abgerundete Ecken 38">
            <a:extLst>
              <a:ext uri="{FF2B5EF4-FFF2-40B4-BE49-F238E27FC236}">
                <a16:creationId xmlns:a16="http://schemas.microsoft.com/office/drawing/2014/main" id="{FBAE5EFC-6182-429F-8659-EF4C0D11A827}"/>
              </a:ext>
            </a:extLst>
          </p:cNvPr>
          <p:cNvSpPr/>
          <p:nvPr/>
        </p:nvSpPr>
        <p:spPr>
          <a:xfrm>
            <a:off x="8870969" y="4688465"/>
            <a:ext cx="1662917" cy="56687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1800" u="none" strike="noStrike" dirty="0">
                <a:effectLst/>
              </a:rPr>
              <a:t>NETZ1/2</a:t>
            </a:r>
          </a:p>
          <a:p>
            <a:pPr algn="ctr"/>
            <a:r>
              <a:rPr lang="de-CH" sz="1100" u="none" strike="noStrike" dirty="0">
                <a:effectLst/>
              </a:rPr>
              <a:t>Netzwerkdesign</a:t>
            </a:r>
            <a:endParaRPr lang="de-CH" sz="1100" dirty="0"/>
          </a:p>
        </p:txBody>
      </p:sp>
      <p:sp>
        <p:nvSpPr>
          <p:cNvPr id="40" name="Rechteck: abgerundete Ecken 39">
            <a:extLst>
              <a:ext uri="{FF2B5EF4-FFF2-40B4-BE49-F238E27FC236}">
                <a16:creationId xmlns:a16="http://schemas.microsoft.com/office/drawing/2014/main" id="{9D11C5A6-8569-45AD-B5FC-F4E1F8547E0C}"/>
              </a:ext>
            </a:extLst>
          </p:cNvPr>
          <p:cNvSpPr/>
          <p:nvPr/>
        </p:nvSpPr>
        <p:spPr>
          <a:xfrm>
            <a:off x="8870968" y="6033186"/>
            <a:ext cx="1662917" cy="6982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1800" u="none" strike="noStrike" dirty="0">
                <a:effectLst/>
              </a:rPr>
              <a:t>MOBI</a:t>
            </a:r>
          </a:p>
          <a:p>
            <a:pPr algn="ctr"/>
            <a:r>
              <a:rPr lang="de-CH" sz="1100" u="none" strike="noStrike" dirty="0">
                <a:effectLst/>
              </a:rPr>
              <a:t>Mobile Computing Technologien</a:t>
            </a:r>
            <a:endParaRPr lang="de-CH" sz="1100" b="0" i="0" u="none" strike="noStrike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41" name="Rechteck: abgerundete Ecken 40">
            <a:extLst>
              <a:ext uri="{FF2B5EF4-FFF2-40B4-BE49-F238E27FC236}">
                <a16:creationId xmlns:a16="http://schemas.microsoft.com/office/drawing/2014/main" id="{F9B3D563-7FAF-4C84-B115-9877981695E3}"/>
              </a:ext>
            </a:extLst>
          </p:cNvPr>
          <p:cNvSpPr/>
          <p:nvPr/>
        </p:nvSpPr>
        <p:spPr>
          <a:xfrm>
            <a:off x="5258645" y="4557058"/>
            <a:ext cx="1662917" cy="698281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1800" u="none" strike="noStrike" dirty="0">
                <a:effectLst/>
              </a:rPr>
              <a:t>BACK</a:t>
            </a:r>
          </a:p>
          <a:p>
            <a:pPr algn="ctr"/>
            <a:r>
              <a:rPr lang="de-DE" sz="1100" u="none" strike="noStrike" dirty="0">
                <a:effectLst/>
              </a:rPr>
              <a:t>Archivierungs- und Backuptechnologien</a:t>
            </a:r>
            <a:endParaRPr lang="de-CH" sz="1100" dirty="0"/>
          </a:p>
        </p:txBody>
      </p:sp>
      <p:sp>
        <p:nvSpPr>
          <p:cNvPr id="42" name="Rechteck: abgerundete Ecken 41">
            <a:extLst>
              <a:ext uri="{FF2B5EF4-FFF2-40B4-BE49-F238E27FC236}">
                <a16:creationId xmlns:a16="http://schemas.microsoft.com/office/drawing/2014/main" id="{75C9B03B-A241-4ED8-AA27-5CCB7EF6A972}"/>
              </a:ext>
            </a:extLst>
          </p:cNvPr>
          <p:cNvSpPr/>
          <p:nvPr/>
        </p:nvSpPr>
        <p:spPr>
          <a:xfrm>
            <a:off x="5258645" y="5394362"/>
            <a:ext cx="1662917" cy="698281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1800" u="none" strike="noStrike" dirty="0">
                <a:effectLst/>
              </a:rPr>
              <a:t>ARSI</a:t>
            </a:r>
          </a:p>
          <a:p>
            <a:pPr algn="ctr"/>
            <a:r>
              <a:rPr lang="de-DE" sz="1100" u="none" strike="noStrike" dirty="0">
                <a:effectLst/>
              </a:rPr>
              <a:t>Arbeitsplatzsicherheit</a:t>
            </a:r>
            <a:endParaRPr lang="de-CH" sz="1100" dirty="0"/>
          </a:p>
        </p:txBody>
      </p: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3330B002-E491-48CB-99E5-99860B46A818}"/>
              </a:ext>
            </a:extLst>
          </p:cNvPr>
          <p:cNvCxnSpPr>
            <a:cxnSpLocks/>
            <a:stCxn id="32" idx="3"/>
            <a:endCxn id="5" idx="1"/>
          </p:cNvCxnSpPr>
          <p:nvPr/>
        </p:nvCxnSpPr>
        <p:spPr>
          <a:xfrm flipV="1">
            <a:off x="3589704" y="3548858"/>
            <a:ext cx="1476380" cy="648997"/>
          </a:xfrm>
          <a:prstGeom prst="straightConnector1">
            <a:avLst/>
          </a:prstGeom>
          <a:ln w="317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8E4DDEF5-003E-4E64-8CED-3364A09F2861}"/>
              </a:ext>
            </a:extLst>
          </p:cNvPr>
          <p:cNvCxnSpPr>
            <a:cxnSpLocks/>
            <a:stCxn id="31" idx="3"/>
            <a:endCxn id="5" idx="1"/>
          </p:cNvCxnSpPr>
          <p:nvPr/>
        </p:nvCxnSpPr>
        <p:spPr>
          <a:xfrm>
            <a:off x="3589704" y="2870514"/>
            <a:ext cx="1476380" cy="678344"/>
          </a:xfrm>
          <a:prstGeom prst="straightConnector1">
            <a:avLst/>
          </a:prstGeom>
          <a:ln w="317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id="{32F54A5E-E3FF-4722-9836-CA38DAE3155B}"/>
              </a:ext>
            </a:extLst>
          </p:cNvPr>
          <p:cNvCxnSpPr>
            <a:cxnSpLocks/>
            <a:stCxn id="5" idx="3"/>
            <a:endCxn id="33" idx="1"/>
          </p:cNvCxnSpPr>
          <p:nvPr/>
        </p:nvCxnSpPr>
        <p:spPr>
          <a:xfrm flipV="1">
            <a:off x="7114122" y="1800426"/>
            <a:ext cx="1756846" cy="1748432"/>
          </a:xfrm>
          <a:prstGeom prst="straightConnector1">
            <a:avLst/>
          </a:prstGeom>
          <a:ln w="317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 Verbindung mit Pfeil 46">
            <a:extLst>
              <a:ext uri="{FF2B5EF4-FFF2-40B4-BE49-F238E27FC236}">
                <a16:creationId xmlns:a16="http://schemas.microsoft.com/office/drawing/2014/main" id="{2A365C48-08AE-4782-BE15-3D05600CC3A4}"/>
              </a:ext>
            </a:extLst>
          </p:cNvPr>
          <p:cNvCxnSpPr>
            <a:cxnSpLocks/>
            <a:stCxn id="5" idx="3"/>
            <a:endCxn id="34" idx="1"/>
          </p:cNvCxnSpPr>
          <p:nvPr/>
        </p:nvCxnSpPr>
        <p:spPr>
          <a:xfrm flipV="1">
            <a:off x="7114122" y="2474027"/>
            <a:ext cx="1756846" cy="1074831"/>
          </a:xfrm>
          <a:prstGeom prst="straightConnector1">
            <a:avLst/>
          </a:prstGeom>
          <a:ln w="317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Gerade Verbindung mit Pfeil 49">
            <a:extLst>
              <a:ext uri="{FF2B5EF4-FFF2-40B4-BE49-F238E27FC236}">
                <a16:creationId xmlns:a16="http://schemas.microsoft.com/office/drawing/2014/main" id="{5ACFC84D-A664-43F4-9D98-608DD7407166}"/>
              </a:ext>
            </a:extLst>
          </p:cNvPr>
          <p:cNvCxnSpPr>
            <a:cxnSpLocks/>
            <a:stCxn id="5" idx="3"/>
            <a:endCxn id="38" idx="1"/>
          </p:cNvCxnSpPr>
          <p:nvPr/>
        </p:nvCxnSpPr>
        <p:spPr>
          <a:xfrm flipV="1">
            <a:off x="7114122" y="3145401"/>
            <a:ext cx="1756847" cy="403457"/>
          </a:xfrm>
          <a:prstGeom prst="straightConnector1">
            <a:avLst/>
          </a:prstGeom>
          <a:ln w="317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Gerade Verbindung mit Pfeil 52">
            <a:extLst>
              <a:ext uri="{FF2B5EF4-FFF2-40B4-BE49-F238E27FC236}">
                <a16:creationId xmlns:a16="http://schemas.microsoft.com/office/drawing/2014/main" id="{2022E468-B4E0-4C65-803A-DD326C08250F}"/>
              </a:ext>
            </a:extLst>
          </p:cNvPr>
          <p:cNvCxnSpPr>
            <a:cxnSpLocks/>
            <a:stCxn id="5" idx="3"/>
            <a:endCxn id="37" idx="1"/>
          </p:cNvCxnSpPr>
          <p:nvPr/>
        </p:nvCxnSpPr>
        <p:spPr>
          <a:xfrm>
            <a:off x="7114122" y="3548858"/>
            <a:ext cx="1756847" cy="277449"/>
          </a:xfrm>
          <a:prstGeom prst="straightConnector1">
            <a:avLst/>
          </a:prstGeom>
          <a:ln w="317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Gerade Verbindung mit Pfeil 55">
            <a:extLst>
              <a:ext uri="{FF2B5EF4-FFF2-40B4-BE49-F238E27FC236}">
                <a16:creationId xmlns:a16="http://schemas.microsoft.com/office/drawing/2014/main" id="{808AE181-7C80-45BC-B527-DD5FD5A37C51}"/>
              </a:ext>
            </a:extLst>
          </p:cNvPr>
          <p:cNvCxnSpPr>
            <a:cxnSpLocks/>
            <a:stCxn id="5" idx="3"/>
            <a:endCxn id="36" idx="1"/>
          </p:cNvCxnSpPr>
          <p:nvPr/>
        </p:nvCxnSpPr>
        <p:spPr>
          <a:xfrm>
            <a:off x="7114122" y="3548858"/>
            <a:ext cx="1756847" cy="852641"/>
          </a:xfrm>
          <a:prstGeom prst="straightConnector1">
            <a:avLst/>
          </a:prstGeom>
          <a:ln w="317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Gerade Verbindung mit Pfeil 58">
            <a:extLst>
              <a:ext uri="{FF2B5EF4-FFF2-40B4-BE49-F238E27FC236}">
                <a16:creationId xmlns:a16="http://schemas.microsoft.com/office/drawing/2014/main" id="{B0FB0E82-8FBA-4A9E-A3E1-E050E8731B09}"/>
              </a:ext>
            </a:extLst>
          </p:cNvPr>
          <p:cNvCxnSpPr>
            <a:cxnSpLocks/>
            <a:stCxn id="5" idx="3"/>
            <a:endCxn id="39" idx="1"/>
          </p:cNvCxnSpPr>
          <p:nvPr/>
        </p:nvCxnSpPr>
        <p:spPr>
          <a:xfrm>
            <a:off x="7114122" y="3548858"/>
            <a:ext cx="1756847" cy="1423044"/>
          </a:xfrm>
          <a:prstGeom prst="straightConnector1">
            <a:avLst/>
          </a:prstGeom>
          <a:ln w="317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Gerade Verbindung mit Pfeil 61">
            <a:extLst>
              <a:ext uri="{FF2B5EF4-FFF2-40B4-BE49-F238E27FC236}">
                <a16:creationId xmlns:a16="http://schemas.microsoft.com/office/drawing/2014/main" id="{DF0D2525-413B-4A6E-B090-3A877C3D4887}"/>
              </a:ext>
            </a:extLst>
          </p:cNvPr>
          <p:cNvCxnSpPr>
            <a:cxnSpLocks/>
            <a:stCxn id="5" idx="3"/>
            <a:endCxn id="35" idx="1"/>
          </p:cNvCxnSpPr>
          <p:nvPr/>
        </p:nvCxnSpPr>
        <p:spPr>
          <a:xfrm>
            <a:off x="7114122" y="3548858"/>
            <a:ext cx="1756847" cy="2095405"/>
          </a:xfrm>
          <a:prstGeom prst="straightConnector1">
            <a:avLst/>
          </a:prstGeom>
          <a:ln w="317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Gerade Verbindung mit Pfeil 64">
            <a:extLst>
              <a:ext uri="{FF2B5EF4-FFF2-40B4-BE49-F238E27FC236}">
                <a16:creationId xmlns:a16="http://schemas.microsoft.com/office/drawing/2014/main" id="{674FC2B5-5DA3-44A9-9E05-86075D4CFAE4}"/>
              </a:ext>
            </a:extLst>
          </p:cNvPr>
          <p:cNvCxnSpPr>
            <a:cxnSpLocks/>
            <a:stCxn id="5" idx="3"/>
            <a:endCxn id="40" idx="1"/>
          </p:cNvCxnSpPr>
          <p:nvPr/>
        </p:nvCxnSpPr>
        <p:spPr>
          <a:xfrm>
            <a:off x="7114122" y="3548858"/>
            <a:ext cx="1756846" cy="2833469"/>
          </a:xfrm>
          <a:prstGeom prst="straightConnector1">
            <a:avLst/>
          </a:prstGeom>
          <a:ln w="317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40098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el 1">
            <a:extLst>
              <a:ext uri="{FF2B5EF4-FFF2-40B4-BE49-F238E27FC236}">
                <a16:creationId xmlns:a16="http://schemas.microsoft.com/office/drawing/2014/main" id="{55998A45-6201-4C83-A6E1-074BD878E99D}"/>
              </a:ext>
            </a:extLst>
          </p:cNvPr>
          <p:cNvSpPr txBox="1">
            <a:spLocks/>
          </p:cNvSpPr>
          <p:nvPr/>
        </p:nvSpPr>
        <p:spPr>
          <a:xfrm>
            <a:off x="1311804" y="365126"/>
            <a:ext cx="10183510" cy="947208"/>
          </a:xfrm>
          <a:prstGeom prst="rect">
            <a:avLst/>
          </a:prstGeom>
          <a:solidFill>
            <a:srgbClr val="1A5EAB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268288"/>
            <a:r>
              <a:rPr lang="de-DE" sz="3500" b="1" dirty="0">
                <a:solidFill>
                  <a:schemeClr val="bg1"/>
                </a:solidFill>
              </a:rPr>
              <a:t>Ziel Block 1 + 2</a:t>
            </a:r>
            <a:endParaRPr lang="de-CH" sz="3500" b="1" dirty="0">
              <a:solidFill>
                <a:schemeClr val="bg1"/>
              </a:solidFill>
            </a:endParaRPr>
          </a:p>
        </p:txBody>
      </p:sp>
      <p:sp>
        <p:nvSpPr>
          <p:cNvPr id="30" name="Titel 1">
            <a:extLst>
              <a:ext uri="{FF2B5EF4-FFF2-40B4-BE49-F238E27FC236}">
                <a16:creationId xmlns:a16="http://schemas.microsoft.com/office/drawing/2014/main" id="{4846E8D9-54EF-4A78-97C2-D5AE2E6AB1C7}"/>
              </a:ext>
            </a:extLst>
          </p:cNvPr>
          <p:cNvSpPr txBox="1">
            <a:spLocks/>
          </p:cNvSpPr>
          <p:nvPr/>
        </p:nvSpPr>
        <p:spPr>
          <a:xfrm rot="5400000">
            <a:off x="-2225675" y="2955398"/>
            <a:ext cx="6127749" cy="947208"/>
          </a:xfrm>
          <a:prstGeom prst="rect">
            <a:avLst/>
          </a:prstGeom>
          <a:solidFill>
            <a:srgbClr val="00B96F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pPr algn="ctr"/>
            <a:r>
              <a:rPr lang="de-DE" sz="3500" dirty="0">
                <a:solidFill>
                  <a:schemeClr val="bg1"/>
                </a:solidFill>
                <a:latin typeface="+mj-lt"/>
              </a:rPr>
              <a:t>Ziele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AB1B2055-9C3B-4077-8F8D-09765844FFAC}"/>
              </a:ext>
            </a:extLst>
          </p:cNvPr>
          <p:cNvSpPr txBox="1"/>
          <p:nvPr/>
        </p:nvSpPr>
        <p:spPr>
          <a:xfrm>
            <a:off x="1644502" y="1620253"/>
            <a:ext cx="984332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Ziel Block 1 + 2</a:t>
            </a:r>
          </a:p>
          <a:p>
            <a:endParaRPr lang="de-CH" sz="2400" b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marL="447675" indent="-447675">
              <a:buFont typeface="Arial" panose="020B0604020202020204" pitchFamily="34" charset="0"/>
              <a:buChar char="•"/>
            </a:pPr>
            <a:r>
              <a:rPr lang="de-CH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Du hast einen ersten Überblick über das Thema „Sicherheits- und Zugriffstechnologien“</a:t>
            </a:r>
          </a:p>
          <a:p>
            <a:pPr marL="447675" indent="-447675">
              <a:buFont typeface="Arial" panose="020B0604020202020204" pitchFamily="34" charset="0"/>
              <a:buChar char="•"/>
            </a:pPr>
            <a:r>
              <a:rPr lang="de-CH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Du kennst die Ziele des Fachs (Block 1)</a:t>
            </a:r>
          </a:p>
          <a:p>
            <a:pPr marL="447675" indent="-447675">
              <a:buFont typeface="Arial" panose="020B0604020202020204" pitchFamily="34" charset="0"/>
              <a:buChar char="•"/>
            </a:pPr>
            <a:r>
              <a:rPr lang="de-CH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Du kennst den weiteren Verlauf des Unterrichtes (Plan) (Block 1)</a:t>
            </a:r>
          </a:p>
          <a:p>
            <a:pPr marL="447675" indent="-447675">
              <a:buFont typeface="Arial" panose="020B0604020202020204" pitchFamily="34" charset="0"/>
              <a:buChar char="•"/>
            </a:pPr>
            <a:r>
              <a:rPr lang="de-CH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Du hast die Laborumgebungen vorbereitet, so dass wir dann mit Block 3 mit den Labs starten können (Block 2)</a:t>
            </a:r>
          </a:p>
        </p:txBody>
      </p: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D33B933B-AA04-442C-BB61-C24E27A34CBD}"/>
              </a:ext>
            </a:extLst>
          </p:cNvPr>
          <p:cNvCxnSpPr>
            <a:cxnSpLocks/>
          </p:cNvCxnSpPr>
          <p:nvPr/>
        </p:nvCxnSpPr>
        <p:spPr>
          <a:xfrm flipH="1">
            <a:off x="1299830" y="397547"/>
            <a:ext cx="10188000" cy="0"/>
          </a:xfrm>
          <a:prstGeom prst="line">
            <a:avLst/>
          </a:prstGeom>
          <a:ln w="63500">
            <a:solidFill>
              <a:srgbClr val="00B9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F6C1A951-A8F3-4A4F-AB3E-02026258226F}"/>
              </a:ext>
            </a:extLst>
          </p:cNvPr>
          <p:cNvCxnSpPr/>
          <p:nvPr/>
        </p:nvCxnSpPr>
        <p:spPr>
          <a:xfrm>
            <a:off x="385563" y="365126"/>
            <a:ext cx="0" cy="6120000"/>
          </a:xfrm>
          <a:prstGeom prst="line">
            <a:avLst/>
          </a:prstGeom>
          <a:ln w="63500">
            <a:solidFill>
              <a:srgbClr val="1A5E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B31B0E9C-7E9C-4211-9126-B90F409D57E4}"/>
              </a:ext>
            </a:extLst>
          </p:cNvPr>
          <p:cNvGrpSpPr/>
          <p:nvPr/>
        </p:nvGrpSpPr>
        <p:grpSpPr>
          <a:xfrm>
            <a:off x="321856" y="6216486"/>
            <a:ext cx="995362" cy="369332"/>
            <a:chOff x="317941" y="6215781"/>
            <a:chExt cx="995362" cy="369332"/>
          </a:xfrm>
        </p:grpSpPr>
        <p:pic>
          <p:nvPicPr>
            <p:cNvPr id="24" name="Grafik 23" descr="Ein Bild, das Zeichnung enthält.&#10;&#10;Automatisch generierte Beschreibung">
              <a:extLst>
                <a:ext uri="{FF2B5EF4-FFF2-40B4-BE49-F238E27FC236}">
                  <a16:creationId xmlns:a16="http://schemas.microsoft.com/office/drawing/2014/main" id="{718B9E9F-A4A6-4B23-BCB5-C37EF3450B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103" y="6275602"/>
              <a:ext cx="691200" cy="216000"/>
            </a:xfrm>
            <a:prstGeom prst="rect">
              <a:avLst/>
            </a:prstGeom>
          </p:spPr>
        </p:pic>
        <p:sp>
          <p:nvSpPr>
            <p:cNvPr id="25" name="Rechteck 24">
              <a:extLst>
                <a:ext uri="{FF2B5EF4-FFF2-40B4-BE49-F238E27FC236}">
                  <a16:creationId xmlns:a16="http://schemas.microsoft.com/office/drawing/2014/main" id="{8CC947AD-32B2-4D7A-98C0-9539BA0DEBF8}"/>
                </a:ext>
              </a:extLst>
            </p:cNvPr>
            <p:cNvSpPr/>
            <p:nvPr/>
          </p:nvSpPr>
          <p:spPr>
            <a:xfrm>
              <a:off x="317941" y="6215781"/>
              <a:ext cx="37702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CH">
                  <a:solidFill>
                    <a:srgbClr val="1A5EAB"/>
                  </a:solidFill>
                </a:rPr>
                <a:t>©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635087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E7746BF9-2163-4F82-8845-B19C5345B7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487" y="1056962"/>
            <a:ext cx="6772072" cy="4475961"/>
          </a:xfrm>
          <a:prstGeom prst="rect">
            <a:avLst/>
          </a:prstGeom>
        </p:spPr>
      </p:pic>
      <p:sp>
        <p:nvSpPr>
          <p:cNvPr id="29" name="Titel 1">
            <a:extLst>
              <a:ext uri="{FF2B5EF4-FFF2-40B4-BE49-F238E27FC236}">
                <a16:creationId xmlns:a16="http://schemas.microsoft.com/office/drawing/2014/main" id="{55998A45-6201-4C83-A6E1-074BD878E99D}"/>
              </a:ext>
            </a:extLst>
          </p:cNvPr>
          <p:cNvSpPr txBox="1">
            <a:spLocks/>
          </p:cNvSpPr>
          <p:nvPr/>
        </p:nvSpPr>
        <p:spPr>
          <a:xfrm>
            <a:off x="1311804" y="365126"/>
            <a:ext cx="10183510" cy="947208"/>
          </a:xfrm>
          <a:prstGeom prst="rect">
            <a:avLst/>
          </a:prstGeom>
          <a:solidFill>
            <a:srgbClr val="1A5EAB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268288"/>
            <a:r>
              <a:rPr lang="de-DE" sz="3500" b="1" dirty="0">
                <a:solidFill>
                  <a:schemeClr val="bg1"/>
                </a:solidFill>
              </a:rPr>
              <a:t>ACCE – Motivation</a:t>
            </a:r>
            <a:endParaRPr lang="de-CH" sz="3500" b="1" dirty="0">
              <a:solidFill>
                <a:schemeClr val="bg1"/>
              </a:solidFill>
            </a:endParaRPr>
          </a:p>
        </p:txBody>
      </p:sp>
      <p:sp>
        <p:nvSpPr>
          <p:cNvPr id="30" name="Titel 1">
            <a:extLst>
              <a:ext uri="{FF2B5EF4-FFF2-40B4-BE49-F238E27FC236}">
                <a16:creationId xmlns:a16="http://schemas.microsoft.com/office/drawing/2014/main" id="{4846E8D9-54EF-4A78-97C2-D5AE2E6AB1C7}"/>
              </a:ext>
            </a:extLst>
          </p:cNvPr>
          <p:cNvSpPr txBox="1">
            <a:spLocks/>
          </p:cNvSpPr>
          <p:nvPr/>
        </p:nvSpPr>
        <p:spPr>
          <a:xfrm rot="5400000">
            <a:off x="-2225675" y="2955398"/>
            <a:ext cx="6127749" cy="947208"/>
          </a:xfrm>
          <a:prstGeom prst="rect">
            <a:avLst/>
          </a:prstGeom>
          <a:solidFill>
            <a:srgbClr val="00B96F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pPr algn="ctr"/>
            <a:r>
              <a:rPr lang="de-DE" sz="3500" dirty="0">
                <a:solidFill>
                  <a:schemeClr val="bg1"/>
                </a:solidFill>
                <a:latin typeface="+mj-lt"/>
              </a:rPr>
              <a:t>Ziele</a:t>
            </a:r>
          </a:p>
        </p:txBody>
      </p: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D33B933B-AA04-442C-BB61-C24E27A34CBD}"/>
              </a:ext>
            </a:extLst>
          </p:cNvPr>
          <p:cNvCxnSpPr>
            <a:cxnSpLocks/>
          </p:cNvCxnSpPr>
          <p:nvPr/>
        </p:nvCxnSpPr>
        <p:spPr>
          <a:xfrm flipH="1">
            <a:off x="1299830" y="397547"/>
            <a:ext cx="10188000" cy="0"/>
          </a:xfrm>
          <a:prstGeom prst="line">
            <a:avLst/>
          </a:prstGeom>
          <a:ln w="63500">
            <a:solidFill>
              <a:srgbClr val="00B9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F6C1A951-A8F3-4A4F-AB3E-02026258226F}"/>
              </a:ext>
            </a:extLst>
          </p:cNvPr>
          <p:cNvCxnSpPr/>
          <p:nvPr/>
        </p:nvCxnSpPr>
        <p:spPr>
          <a:xfrm>
            <a:off x="385563" y="365126"/>
            <a:ext cx="0" cy="6120000"/>
          </a:xfrm>
          <a:prstGeom prst="line">
            <a:avLst/>
          </a:prstGeom>
          <a:ln w="63500">
            <a:solidFill>
              <a:srgbClr val="1A5E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B31B0E9C-7E9C-4211-9126-B90F409D57E4}"/>
              </a:ext>
            </a:extLst>
          </p:cNvPr>
          <p:cNvGrpSpPr/>
          <p:nvPr/>
        </p:nvGrpSpPr>
        <p:grpSpPr>
          <a:xfrm>
            <a:off x="321856" y="6216486"/>
            <a:ext cx="995362" cy="369332"/>
            <a:chOff x="317941" y="6215781"/>
            <a:chExt cx="995362" cy="369332"/>
          </a:xfrm>
        </p:grpSpPr>
        <p:pic>
          <p:nvPicPr>
            <p:cNvPr id="24" name="Grafik 23" descr="Ein Bild, das Zeichnung enthält.&#10;&#10;Automatisch generierte Beschreibung">
              <a:extLst>
                <a:ext uri="{FF2B5EF4-FFF2-40B4-BE49-F238E27FC236}">
                  <a16:creationId xmlns:a16="http://schemas.microsoft.com/office/drawing/2014/main" id="{718B9E9F-A4A6-4B23-BCB5-C37EF3450BB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103" y="6275602"/>
              <a:ext cx="691200" cy="216000"/>
            </a:xfrm>
            <a:prstGeom prst="rect">
              <a:avLst/>
            </a:prstGeom>
          </p:spPr>
        </p:pic>
        <p:sp>
          <p:nvSpPr>
            <p:cNvPr id="25" name="Rechteck 24">
              <a:extLst>
                <a:ext uri="{FF2B5EF4-FFF2-40B4-BE49-F238E27FC236}">
                  <a16:creationId xmlns:a16="http://schemas.microsoft.com/office/drawing/2014/main" id="{8CC947AD-32B2-4D7A-98C0-9539BA0DEBF8}"/>
                </a:ext>
              </a:extLst>
            </p:cNvPr>
            <p:cNvSpPr/>
            <p:nvPr/>
          </p:nvSpPr>
          <p:spPr>
            <a:xfrm>
              <a:off x="317941" y="6215781"/>
              <a:ext cx="37702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CH">
                  <a:solidFill>
                    <a:srgbClr val="1A5EAB"/>
                  </a:solidFill>
                </a:rPr>
                <a:t>©</a:t>
              </a:r>
            </a:p>
          </p:txBody>
        </p:sp>
      </p:grpSp>
      <p:sp>
        <p:nvSpPr>
          <p:cNvPr id="11" name="Textfeld 10">
            <a:extLst>
              <a:ext uri="{FF2B5EF4-FFF2-40B4-BE49-F238E27FC236}">
                <a16:creationId xmlns:a16="http://schemas.microsoft.com/office/drawing/2014/main" id="{2A8EED84-3C28-473E-908F-76E0AD36DCE5}"/>
              </a:ext>
            </a:extLst>
          </p:cNvPr>
          <p:cNvSpPr txBox="1"/>
          <p:nvPr/>
        </p:nvSpPr>
        <p:spPr>
          <a:xfrm>
            <a:off x="1552258" y="6299207"/>
            <a:ext cx="103178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Artikel NCSC: </a:t>
            </a:r>
            <a:r>
              <a:rPr lang="de-DE" sz="800" dirty="0">
                <a:solidFill>
                  <a:schemeClr val="tx1">
                    <a:lumMod val="65000"/>
                    <a:lumOff val="35000"/>
                  </a:schemeClr>
                </a:solidFill>
                <a:hlinkClick r:id="rId5"/>
              </a:rPr>
              <a:t>https://www.ncsc.admin.ch/ncsc/de/home/aktuell/aktuelle-vorfaelle.html</a:t>
            </a:r>
            <a:r>
              <a:rPr lang="de-DE" sz="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, Comparis: </a:t>
            </a:r>
            <a:r>
              <a:rPr lang="de-DE" sz="800" dirty="0">
                <a:solidFill>
                  <a:schemeClr val="tx1">
                    <a:lumMod val="65000"/>
                    <a:lumOff val="35000"/>
                  </a:schemeClr>
                </a:solidFill>
                <a:hlinkClick r:id="rId6"/>
              </a:rPr>
              <a:t>https://www.luzernerzeitung.ch/wirtschaft/cyberkriminalitaet-nach-hackerangriff-comparis-knickt-ein-und-zahlt-loesegeld-ld.2168629</a:t>
            </a:r>
            <a:r>
              <a:rPr lang="de-DE" sz="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de-DE" sz="8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Riag</a:t>
            </a:r>
            <a:r>
              <a:rPr lang="de-DE" sz="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 </a:t>
            </a:r>
            <a:r>
              <a:rPr lang="de-DE" sz="800" dirty="0">
                <a:solidFill>
                  <a:schemeClr val="tx1">
                    <a:lumMod val="65000"/>
                    <a:lumOff val="35000"/>
                  </a:schemeClr>
                </a:solidFill>
                <a:hlinkClick r:id="rId7"/>
              </a:rPr>
              <a:t>https://www.tagesanzeiger.ch/schweiz/standard/ruaghacker-haben-20-gigabyte-daten-entwendet/story/29768123</a:t>
            </a:r>
            <a:r>
              <a:rPr lang="de-DE" sz="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, Cyberangriff: </a:t>
            </a:r>
            <a:r>
              <a:rPr lang="de-DE" sz="800" dirty="0">
                <a:solidFill>
                  <a:schemeClr val="tx1">
                    <a:lumMod val="65000"/>
                    <a:lumOff val="35000"/>
                  </a:schemeClr>
                </a:solidFill>
                <a:hlinkClick r:id="rId8"/>
              </a:rPr>
              <a:t>https://www.swisscybersecurity.net/cybersecurity/2021-08-26/cyberangriff-auf-das-komitee-ehe-fuer-alle</a:t>
            </a:r>
            <a:r>
              <a:rPr lang="de-DE" sz="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lang="de-CH" sz="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16D30473-A8F5-4B86-A5A3-6A21005F99D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71636" y="3318928"/>
            <a:ext cx="6261391" cy="2761461"/>
          </a:xfrm>
          <a:prstGeom prst="rect">
            <a:avLst/>
          </a:prstGeom>
          <a:ln w="19050">
            <a:solidFill>
              <a:srgbClr val="00B96F"/>
            </a:solidFill>
          </a:ln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6468CFC1-F675-4AB6-B53A-2914443327C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37698" y="284151"/>
            <a:ext cx="5942984" cy="2815959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AE12AEE0-6479-4093-9B7D-6C4C84C9EE3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0973013">
            <a:off x="1710337" y="3681034"/>
            <a:ext cx="4560347" cy="2299806"/>
          </a:xfrm>
          <a:prstGeom prst="rect">
            <a:avLst/>
          </a:prstGeom>
          <a:ln w="19050">
            <a:solidFill>
              <a:srgbClr val="1A5EAB"/>
            </a:solidFill>
          </a:ln>
        </p:spPr>
      </p:pic>
    </p:spTree>
    <p:extLst>
      <p:ext uri="{BB962C8B-B14F-4D97-AF65-F5344CB8AC3E}">
        <p14:creationId xmlns:p14="http://schemas.microsoft.com/office/powerpoint/2010/main" val="25041985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el 1">
            <a:extLst>
              <a:ext uri="{FF2B5EF4-FFF2-40B4-BE49-F238E27FC236}">
                <a16:creationId xmlns:a16="http://schemas.microsoft.com/office/drawing/2014/main" id="{55998A45-6201-4C83-A6E1-074BD878E99D}"/>
              </a:ext>
            </a:extLst>
          </p:cNvPr>
          <p:cNvSpPr txBox="1">
            <a:spLocks/>
          </p:cNvSpPr>
          <p:nvPr/>
        </p:nvSpPr>
        <p:spPr>
          <a:xfrm>
            <a:off x="1311804" y="365126"/>
            <a:ext cx="10183510" cy="947208"/>
          </a:xfrm>
          <a:prstGeom prst="rect">
            <a:avLst/>
          </a:prstGeom>
          <a:solidFill>
            <a:srgbClr val="1A5EAB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268288"/>
            <a:r>
              <a:rPr lang="de-DE" sz="3500" b="1" dirty="0">
                <a:solidFill>
                  <a:schemeClr val="bg1"/>
                </a:solidFill>
              </a:rPr>
              <a:t>ACCE – Aufgabe</a:t>
            </a:r>
            <a:endParaRPr lang="de-CH" sz="3500" b="1" dirty="0">
              <a:solidFill>
                <a:schemeClr val="bg1"/>
              </a:solidFill>
            </a:endParaRPr>
          </a:p>
        </p:txBody>
      </p:sp>
      <p:sp>
        <p:nvSpPr>
          <p:cNvPr id="30" name="Titel 1">
            <a:extLst>
              <a:ext uri="{FF2B5EF4-FFF2-40B4-BE49-F238E27FC236}">
                <a16:creationId xmlns:a16="http://schemas.microsoft.com/office/drawing/2014/main" id="{4846E8D9-54EF-4A78-97C2-D5AE2E6AB1C7}"/>
              </a:ext>
            </a:extLst>
          </p:cNvPr>
          <p:cNvSpPr txBox="1">
            <a:spLocks/>
          </p:cNvSpPr>
          <p:nvPr/>
        </p:nvSpPr>
        <p:spPr>
          <a:xfrm rot="5400000">
            <a:off x="-2225675" y="2955398"/>
            <a:ext cx="6127749" cy="947208"/>
          </a:xfrm>
          <a:prstGeom prst="rect">
            <a:avLst/>
          </a:prstGeom>
          <a:solidFill>
            <a:srgbClr val="00B96F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pPr algn="ctr"/>
            <a:r>
              <a:rPr lang="de-DE" sz="3500" dirty="0">
                <a:solidFill>
                  <a:schemeClr val="bg1"/>
                </a:solidFill>
                <a:latin typeface="+mj-lt"/>
              </a:rPr>
              <a:t>Ziele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AB1B2055-9C3B-4077-8F8D-09765844FFAC}"/>
              </a:ext>
            </a:extLst>
          </p:cNvPr>
          <p:cNvSpPr txBox="1"/>
          <p:nvPr/>
        </p:nvSpPr>
        <p:spPr>
          <a:xfrm>
            <a:off x="1644502" y="1620253"/>
            <a:ext cx="984332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47675" indent="-447675"/>
            <a:r>
              <a:rPr lang="de-DE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Fragen: (10 Minuten)</a:t>
            </a:r>
          </a:p>
          <a:p>
            <a:pPr marL="447675" indent="-447675"/>
            <a:endParaRPr lang="de-DE" sz="24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marL="447675" indent="-447675"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Bitte die Artikel auf der vorherigen Seite lesen</a:t>
            </a:r>
          </a:p>
          <a:p>
            <a:pPr marL="447675" indent="-447675"/>
            <a:endParaRPr lang="de-DE" sz="24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marL="447675" indent="-447675"/>
            <a:r>
              <a:rPr lang="de-DE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Diskussion (10 Minuten)</a:t>
            </a:r>
          </a:p>
          <a:p>
            <a:pPr marL="447675" indent="-447675"/>
            <a:endParaRPr lang="de-DE" sz="24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marL="447675" indent="-447675">
              <a:buFont typeface="Arial" panose="020B0604020202020204" pitchFamily="34" charset="0"/>
              <a:buChar char="•"/>
            </a:pPr>
            <a:r>
              <a:rPr lang="de-CH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Was ist in den verschiedenen Fällen gleich, was anders?</a:t>
            </a:r>
          </a:p>
          <a:p>
            <a:pPr marL="447675" indent="-447675">
              <a:buFont typeface="Arial" panose="020B0604020202020204" pitchFamily="34" charset="0"/>
              <a:buChar char="•"/>
            </a:pPr>
            <a:r>
              <a:rPr lang="de-CH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Um was geht es im Grundsatz? </a:t>
            </a:r>
          </a:p>
        </p:txBody>
      </p: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D33B933B-AA04-442C-BB61-C24E27A34CBD}"/>
              </a:ext>
            </a:extLst>
          </p:cNvPr>
          <p:cNvCxnSpPr>
            <a:cxnSpLocks/>
          </p:cNvCxnSpPr>
          <p:nvPr/>
        </p:nvCxnSpPr>
        <p:spPr>
          <a:xfrm flipH="1">
            <a:off x="1299830" y="397547"/>
            <a:ext cx="10188000" cy="0"/>
          </a:xfrm>
          <a:prstGeom prst="line">
            <a:avLst/>
          </a:prstGeom>
          <a:ln w="63500">
            <a:solidFill>
              <a:srgbClr val="00B9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F6C1A951-A8F3-4A4F-AB3E-02026258226F}"/>
              </a:ext>
            </a:extLst>
          </p:cNvPr>
          <p:cNvCxnSpPr/>
          <p:nvPr/>
        </p:nvCxnSpPr>
        <p:spPr>
          <a:xfrm>
            <a:off x="385563" y="365126"/>
            <a:ext cx="0" cy="6120000"/>
          </a:xfrm>
          <a:prstGeom prst="line">
            <a:avLst/>
          </a:prstGeom>
          <a:ln w="63500">
            <a:solidFill>
              <a:srgbClr val="1A5E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B31B0E9C-7E9C-4211-9126-B90F409D57E4}"/>
              </a:ext>
            </a:extLst>
          </p:cNvPr>
          <p:cNvGrpSpPr/>
          <p:nvPr/>
        </p:nvGrpSpPr>
        <p:grpSpPr>
          <a:xfrm>
            <a:off x="321856" y="6216486"/>
            <a:ext cx="995362" cy="369332"/>
            <a:chOff x="317941" y="6215781"/>
            <a:chExt cx="995362" cy="369332"/>
          </a:xfrm>
        </p:grpSpPr>
        <p:pic>
          <p:nvPicPr>
            <p:cNvPr id="24" name="Grafik 23" descr="Ein Bild, das Zeichnung enthält.&#10;&#10;Automatisch generierte Beschreibung">
              <a:extLst>
                <a:ext uri="{FF2B5EF4-FFF2-40B4-BE49-F238E27FC236}">
                  <a16:creationId xmlns:a16="http://schemas.microsoft.com/office/drawing/2014/main" id="{718B9E9F-A4A6-4B23-BCB5-C37EF3450B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103" y="6275602"/>
              <a:ext cx="691200" cy="216000"/>
            </a:xfrm>
            <a:prstGeom prst="rect">
              <a:avLst/>
            </a:prstGeom>
          </p:spPr>
        </p:pic>
        <p:sp>
          <p:nvSpPr>
            <p:cNvPr id="25" name="Rechteck 24">
              <a:extLst>
                <a:ext uri="{FF2B5EF4-FFF2-40B4-BE49-F238E27FC236}">
                  <a16:creationId xmlns:a16="http://schemas.microsoft.com/office/drawing/2014/main" id="{8CC947AD-32B2-4D7A-98C0-9539BA0DEBF8}"/>
                </a:ext>
              </a:extLst>
            </p:cNvPr>
            <p:cNvSpPr/>
            <p:nvPr/>
          </p:nvSpPr>
          <p:spPr>
            <a:xfrm>
              <a:off x="317941" y="6215781"/>
              <a:ext cx="37702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CH">
                  <a:solidFill>
                    <a:srgbClr val="1A5EAB"/>
                  </a:solidFill>
                </a:rPr>
                <a:t>©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568127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äsentation2" id="{1B7C4167-B467-4B53-8756-ADE920662AEA}" vid="{F2889E94-8289-4930-9608-BDE2EC83CD12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3CE31B3248DBCC44BC6C7EB355FC59B1" ma:contentTypeVersion="13" ma:contentTypeDescription="Ein neues Dokument erstellen." ma:contentTypeScope="" ma:versionID="b6ac7c184955d30223ed822961971ea8">
  <xsd:schema xmlns:xsd="http://www.w3.org/2001/XMLSchema" xmlns:xs="http://www.w3.org/2001/XMLSchema" xmlns:p="http://schemas.microsoft.com/office/2006/metadata/properties" xmlns:ns2="4b828ac8-0d1f-49fc-88d2-9381040e6d15" xmlns:ns3="20a6b1da-8333-4eed-aa9d-b411e1d87939" targetNamespace="http://schemas.microsoft.com/office/2006/metadata/properties" ma:root="true" ma:fieldsID="d0e4cc44773019f6c616094f2954245c" ns2:_="" ns3:_="">
    <xsd:import namespace="4b828ac8-0d1f-49fc-88d2-9381040e6d15"/>
    <xsd:import namespace="20a6b1da-8333-4eed-aa9d-b411e1d8793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Locatio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b828ac8-0d1f-49fc-88d2-9381040e6d1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0a6b1da-8333-4eed-aa9d-b411e1d87939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Freigegeben für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Freigegeben für -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9905352-1AE8-4642-AC31-805003B3A70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b828ac8-0d1f-49fc-88d2-9381040e6d15"/>
    <ds:schemaRef ds:uri="20a6b1da-8333-4eed-aa9d-b411e1d8793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A06114E-5342-4E32-BFED-FE75528B6EA4}">
  <ds:schemaRefs>
    <ds:schemaRef ds:uri="http://purl.org/dc/terms/"/>
    <ds:schemaRef ds:uri="http://purl.org/dc/elements/1.1/"/>
    <ds:schemaRef ds:uri="http://schemas.openxmlformats.org/package/2006/metadata/core-properties"/>
    <ds:schemaRef ds:uri="http://schemas.microsoft.com/office/2006/metadata/properties"/>
    <ds:schemaRef ds:uri="http://schemas.microsoft.com/office/2006/documentManagement/types"/>
    <ds:schemaRef ds:uri="4b828ac8-0d1f-49fc-88d2-9381040e6d15"/>
    <ds:schemaRef ds:uri="http://schemas.microsoft.com/office/infopath/2007/PartnerControls"/>
    <ds:schemaRef ds:uri="20a6b1da-8333-4eed-aa9d-b411e1d87939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EC2287D1-F495-476B-8FB3-69BD6792CDD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Vorlage PP Lernvideo_20180427</Template>
  <TotalTime>0</TotalTime>
  <Words>1957</Words>
  <Application>Microsoft Office PowerPoint</Application>
  <PresentationFormat>Widescreen</PresentationFormat>
  <Paragraphs>484</Paragraphs>
  <Slides>31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8" baseType="lpstr">
      <vt:lpstr>Arial</vt:lpstr>
      <vt:lpstr>Calibri</vt:lpstr>
      <vt:lpstr>Calibri Light</vt:lpstr>
      <vt:lpstr>Lato Light</vt:lpstr>
      <vt:lpstr>Webdings</vt:lpstr>
      <vt:lpstr>Wingdings</vt:lpstr>
      <vt:lpstr>Office</vt:lpstr>
      <vt:lpstr>Fachkürzel - Fach ausgeschrieben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System Engineering</dc:title>
  <dc:creator>dorotea.boehm@lernen.siw.swiss</dc:creator>
  <cp:lastModifiedBy>Dominik Kuhn</cp:lastModifiedBy>
  <cp:revision>50</cp:revision>
  <cp:lastPrinted>2020-06-05T15:25:10Z</cp:lastPrinted>
  <dcterms:created xsi:type="dcterms:W3CDTF">2018-05-30T12:10:31Z</dcterms:created>
  <dcterms:modified xsi:type="dcterms:W3CDTF">2022-01-25T20:54:10Z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0x0101003CE31B3248DBCC44BC6C7EB355FC59B1</vt:lpwstr>
  </property>
  <property fmtid="{D5CDD505-2E9C-101B-9397-08002B2CF9AE}" pid="3" name="AuthorIds_UIVersion_1024">
    <vt:lpwstr>6</vt:lpwstr>
  </property>
</Properties>
</file>